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FA834-CFEF-49F5-8630-57FB121C51A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24D2-852F-454B-8E58-576F16C7F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51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5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9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2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24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3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36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95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3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1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42A98-B779-4F1E-912A-8D4EC5A7007B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BA4F40-A330-4F68-8371-35E042021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6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118" y="1164514"/>
            <a:ext cx="5082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Создание графического редактора с помощью </a:t>
            </a:r>
            <a:r>
              <a:rPr lang="en-US" sz="5400" dirty="0" smtClean="0"/>
              <a:t>PyQt5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8511987" y="5593976"/>
            <a:ext cx="3482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</a:t>
            </a:r>
            <a:r>
              <a:rPr lang="ru-RU" sz="2000" dirty="0" smtClean="0"/>
              <a:t>Работу выполнили:</a:t>
            </a:r>
          </a:p>
          <a:p>
            <a:pPr algn="ctr"/>
            <a:r>
              <a:rPr lang="ru-RU" sz="2000" dirty="0" err="1" smtClean="0"/>
              <a:t>Шамилов</a:t>
            </a:r>
            <a:r>
              <a:rPr lang="ru-RU" sz="2000" dirty="0" smtClean="0"/>
              <a:t> </a:t>
            </a:r>
            <a:r>
              <a:rPr lang="ru-RU" sz="2000" dirty="0" smtClean="0"/>
              <a:t>Ильшат </a:t>
            </a:r>
            <a:r>
              <a:rPr lang="ru-RU" sz="2000" dirty="0" err="1" smtClean="0"/>
              <a:t>Раисович</a:t>
            </a:r>
            <a:endParaRPr lang="ru-RU" sz="2000" dirty="0" smtClean="0"/>
          </a:p>
          <a:p>
            <a:pPr algn="ctr"/>
            <a:r>
              <a:rPr lang="ru-RU" sz="2000" dirty="0" err="1" smtClean="0"/>
              <a:t>Мессеева</a:t>
            </a:r>
            <a:r>
              <a:rPr lang="ru-RU" sz="2000" dirty="0" smtClean="0"/>
              <a:t> </a:t>
            </a:r>
            <a:r>
              <a:rPr lang="ru-RU" sz="2000" dirty="0" smtClean="0"/>
              <a:t>Ника Олеговна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1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4565" y="2877671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975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2050" y="815340"/>
            <a:ext cx="2312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62050" y="1859582"/>
            <a:ext cx="9844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MiniEditor</a:t>
            </a:r>
            <a:r>
              <a:rPr lang="ru-RU" sz="2400" dirty="0"/>
              <a:t> </a:t>
            </a:r>
            <a:r>
              <a:rPr lang="mr-IN" sz="2400" dirty="0" smtClean="0"/>
              <a:t>–</a:t>
            </a:r>
            <a:r>
              <a:rPr lang="ru-RU" sz="2400" dirty="0" smtClean="0"/>
              <a:t> это графический редактор, который способен выполнять стандартные функции настоящего </a:t>
            </a:r>
            <a:r>
              <a:rPr lang="ru-RU" sz="2400" dirty="0" err="1" smtClean="0"/>
              <a:t>фотошопа</a:t>
            </a:r>
            <a:r>
              <a:rPr lang="ru-RU" sz="2400" dirty="0"/>
              <a:t> </a:t>
            </a:r>
            <a:r>
              <a:rPr lang="ru-RU" sz="2400" dirty="0" smtClean="0"/>
              <a:t>(фоторедактора). Вам предстоит разместить свою фотографию и изменять различные ее характеристики и параметры, используя различные инструменты и руководствуясь только своей фантазией.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05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2050" y="815340"/>
            <a:ext cx="28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Идея проекта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162050" y="2639241"/>
            <a:ext cx="779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Цель</a:t>
            </a:r>
            <a:r>
              <a:rPr lang="en-US" sz="2000" dirty="0" smtClean="0"/>
              <a:t>: </a:t>
            </a:r>
            <a:r>
              <a:rPr lang="ru-RU" sz="2000" dirty="0" smtClean="0"/>
              <a:t>создать графический редактор с помощью библиотеки </a:t>
            </a:r>
            <a:r>
              <a:rPr lang="en-US" sz="2000" dirty="0" smtClean="0"/>
              <a:t>PyQt5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3418900"/>
            <a:ext cx="73100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Задачи для реализации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Удобный для пользователя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сделать простую </a:t>
            </a:r>
            <a:r>
              <a:rPr lang="ru-RU" sz="2000" dirty="0" err="1" smtClean="0"/>
              <a:t>цветокоррекцию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добавления эффектов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поворота картинки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размытия картинки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использования горячих клавиш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использования готовых эффектов с помощью БД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62050" y="1859582"/>
            <a:ext cx="338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Название проекта</a:t>
            </a:r>
            <a:r>
              <a:rPr lang="en-US" sz="2000" dirty="0" smtClean="0"/>
              <a:t>: </a:t>
            </a:r>
            <a:r>
              <a:rPr lang="en-US" sz="2000" dirty="0" err="1" smtClean="0"/>
              <a:t>MiniEditor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121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6412" y="672353"/>
            <a:ext cx="434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Область применения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46412" y="1788460"/>
            <a:ext cx="7507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Основная область применения – быстрая обработка изображения.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1" y="2964516"/>
            <a:ext cx="3032871" cy="30328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3" y="2964515"/>
            <a:ext cx="3032871" cy="30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859" y="820271"/>
            <a:ext cx="554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Структура проекта. Классы.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59859" y="2299448"/>
            <a:ext cx="93063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Всего 2 класса</a:t>
            </a:r>
            <a:r>
              <a:rPr lang="en-US" sz="2000" dirty="0" smtClean="0"/>
              <a:t>:</a:t>
            </a:r>
            <a:r>
              <a:rPr lang="ru-RU" sz="2000" dirty="0" smtClean="0"/>
              <a:t> 1 из них – графический интерфейс, 2 – для работы с пользователем.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Ui_MainWindow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Editor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81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151" y="188259"/>
            <a:ext cx="817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Внешний вид приложения. Функционал.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96" y="1143874"/>
            <a:ext cx="7446284" cy="5284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610" y="3416632"/>
            <a:ext cx="20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Рабочая область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4300" y="1104407"/>
            <a:ext cx="181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Открытие и сохранение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521880" y="1381406"/>
            <a:ext cx="106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ru-RU" dirty="0" smtClean="0">
                <a:sym typeface="Wingdings" panose="05000000000000000000" pitchFamily="2" charset="2"/>
              </a:rPr>
              <a:t>выход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521880" y="1988270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 err="1" smtClean="0">
                <a:sym typeface="Wingdings" panose="05000000000000000000" pitchFamily="2" charset="2"/>
              </a:rPr>
              <a:t>цветокоррекция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521880" y="383883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ru-RU" dirty="0" smtClean="0">
                <a:sym typeface="Wingdings" panose="05000000000000000000" pitchFamily="2" charset="2"/>
              </a:rPr>
              <a:t> эффекты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521880" y="5596545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ru-RU" dirty="0" smtClean="0">
                <a:sym typeface="Wingdings" panose="05000000000000000000" pitchFamily="2" charset="2"/>
              </a:rPr>
              <a:t> исходное положение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2634" y="6058722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поворот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500352" y="608348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ru-RU" dirty="0" smtClean="0">
                <a:sym typeface="Wingdings" panose="05000000000000000000" pitchFamily="2" charset="2"/>
              </a:rPr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5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4706" y="1156447"/>
            <a:ext cx="825052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Примененные технологии и библиотеки</a:t>
            </a:r>
            <a:r>
              <a:rPr lang="en-US" sz="3600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PyQt</a:t>
            </a:r>
            <a:r>
              <a:rPr lang="ru-RU" sz="2000" dirty="0" smtClean="0"/>
              <a:t>5</a:t>
            </a:r>
            <a:r>
              <a:rPr lang="en-US" sz="2000" dirty="0" smtClean="0"/>
              <a:t> – </a:t>
            </a:r>
            <a:r>
              <a:rPr lang="ru-RU" sz="2000" dirty="0" smtClean="0"/>
              <a:t>для создания интерфейса и работы с пользователем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Pillow – </a:t>
            </a:r>
            <a:r>
              <a:rPr lang="ru-RU" sz="2000" dirty="0" smtClean="0"/>
              <a:t>для работы с изображениями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Sqlite3 – </a:t>
            </a:r>
            <a:r>
              <a:rPr lang="ru-RU" sz="2000" dirty="0" smtClean="0"/>
              <a:t>для работы с базами данных </a:t>
            </a:r>
            <a:r>
              <a:rPr lang="en-US" sz="2000" dirty="0" smtClean="0"/>
              <a:t>SQL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95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024" y="1102659"/>
            <a:ext cx="724333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Основные возможности доработки.</a:t>
            </a:r>
          </a:p>
          <a:p>
            <a:r>
              <a:rPr lang="ru-RU" sz="3600" dirty="0" smtClean="0"/>
              <a:t>Недостатки проекта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Ограниченный размер рабочей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все эффекты взаимодействуют вместе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Оптимизация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7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3989" y="1264024"/>
            <a:ext cx="503631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Выводы</a:t>
            </a:r>
            <a:r>
              <a:rPr lang="en-US" sz="3600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Цели и задачи выполнены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Некоторый аспекты могут быть улучшены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Функционал может быть расширен</a:t>
            </a:r>
          </a:p>
        </p:txBody>
      </p:sp>
    </p:spTree>
    <p:extLst>
      <p:ext uri="{BB962C8B-B14F-4D97-AF65-F5344CB8AC3E}">
        <p14:creationId xmlns:p14="http://schemas.microsoft.com/office/powerpoint/2010/main" val="3976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133</TotalTime>
  <Words>227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Wingdings</vt:lpstr>
      <vt:lpstr>Небеса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Ilshat Shamilov</dc:creator>
  <cp:lastModifiedBy>Ilshat Shamilov</cp:lastModifiedBy>
  <cp:revision>9</cp:revision>
  <dcterms:created xsi:type="dcterms:W3CDTF">2022-11-10T11:23:55Z</dcterms:created>
  <dcterms:modified xsi:type="dcterms:W3CDTF">2022-11-10T13:52:54Z</dcterms:modified>
</cp:coreProperties>
</file>