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83843-DE08-4BA2-AA9D-6B5F7FFE7578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4431-DEA9-490D-8F04-33CD2E422B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9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603401-2C7F-4C1A-8E79-3B77728D2B1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D16F-79C0-4BFB-A2CE-9C8B5DFF24C9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2F0E-CA9D-4FFC-86AC-F87F5B392B55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B33-1F2F-4C99-A142-B36418FDCE00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416786-6707-4AD1-924B-C23915C0540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CDD9-195E-4520-93EB-576E3F7D143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B207-47A1-45BE-8FA5-C6ACEABB7805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4AA5-EEE3-434A-91D0-D1CAFF1A074E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9F7-295B-4290-8EF6-CB845D4C03C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EF25A6-1767-455C-AA37-2248C69CB541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344D62-2EF8-4EC9-8F63-A30D51688DD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1B4AD3-10CD-4957-AF0F-9E19B4AA1F1E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4%D0%BE%D0%B1%D0%BE%D1%81" TargetMode="External"/><Relationship Id="rId3" Type="http://schemas.openxmlformats.org/officeDocument/2006/relationships/hyperlink" Target="https://ru.wikipedia.org/wiki/%D0%A8%D1%83%D1%82%D0%B5%D1%80_%D0%BE%D1%82_%D0%BF%D0%B5%D1%80%D0%B2%D0%BE%D0%B3%D0%BE_%D0%BB%D0%B8%D1%86%D0%B0" TargetMode="External"/><Relationship Id="rId7" Type="http://schemas.openxmlformats.org/officeDocument/2006/relationships/hyperlink" Target="https://ru.wikipedia.org/wiki/%D0%9C%D0%B0%D1%80%D1%81" TargetMode="External"/><Relationship Id="rId2" Type="http://schemas.openxmlformats.org/officeDocument/2006/relationships/hyperlink" Target="https://ru.wikipedia.org/wiki/%D0%9A%D0%BE%D0%BC%D0%BF%D1%8C%D1%8E%D1%82%D0%B5%D1%80%D0%BD%D0%B0%D1%8F_%D0%B8%D0%B3%D1%80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0%D0%BD%D0%B3%D0%BB%D0%B8%D0%B9%D1%81%D0%BA%D0%B8%D0%B9_%D1%8F%D0%B7%D1%8B%D0%BA" TargetMode="External"/><Relationship Id="rId11" Type="http://schemas.openxmlformats.org/officeDocument/2006/relationships/image" Target="../media/image1.jpg"/><Relationship Id="rId5" Type="http://schemas.openxmlformats.org/officeDocument/2006/relationships/hyperlink" Target="https://ru.wikipedia.org/wiki/DoomGuy" TargetMode="External"/><Relationship Id="rId10" Type="http://schemas.openxmlformats.org/officeDocument/2006/relationships/hyperlink" Target="https://ru.wikipedia.org/wiki/%D0%90%D0%B4" TargetMode="External"/><Relationship Id="rId4" Type="http://schemas.openxmlformats.org/officeDocument/2006/relationships/hyperlink" Target="https://ru.wikipedia.org/wiki/Doom_(%D0%B8%D0%B3%D1%80%D0%B0,_1993)" TargetMode="External"/><Relationship Id="rId9" Type="http://schemas.openxmlformats.org/officeDocument/2006/relationships/hyperlink" Target="https://ru.wikipedia.org/wiki/%D0%94%D0%B5%D0%B9%D0%BC%D0%BE%D1%8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ZOM Strike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31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9650" y="1595887"/>
            <a:ext cx="9601200" cy="3916392"/>
          </a:xfrm>
        </p:spPr>
        <p:txBody>
          <a:bodyPr/>
          <a:lstStyle/>
          <a:p>
            <a:r>
              <a:rPr lang="ru-RU" b="1" i="1" dirty="0" err="1"/>
              <a:t>Doom</a:t>
            </a:r>
            <a:r>
              <a:rPr lang="ru-RU" dirty="0"/>
              <a:t> (стилизованное написание — </a:t>
            </a:r>
            <a:r>
              <a:rPr lang="ru-RU" b="1" i="1" dirty="0"/>
              <a:t>DOOM</a:t>
            </a:r>
            <a:r>
              <a:rPr lang="ru-RU" dirty="0"/>
              <a:t>) — серия </a:t>
            </a:r>
            <a:r>
              <a:rPr lang="ru-RU" dirty="0">
                <a:hlinkClick r:id="rId2" tooltip="Компьютерная игра"/>
              </a:rPr>
              <a:t>компьютерных игр</a:t>
            </a:r>
            <a:r>
              <a:rPr lang="ru-RU" dirty="0"/>
              <a:t> в жанре </a:t>
            </a:r>
            <a:r>
              <a:rPr lang="ru-RU" dirty="0" err="1">
                <a:hlinkClick r:id="rId3" tooltip="Шутер от первого лица"/>
              </a:rPr>
              <a:t>шутера</a:t>
            </a:r>
            <a:r>
              <a:rPr lang="ru-RU" dirty="0">
                <a:hlinkClick r:id="rId3" tooltip="Шутер от первого лица"/>
              </a:rPr>
              <a:t> от первого лица</a:t>
            </a:r>
            <a:r>
              <a:rPr lang="ru-RU" dirty="0"/>
              <a:t>. Серия насчитывает 5 основных игр, </a:t>
            </a:r>
            <a:r>
              <a:rPr lang="ru-RU" dirty="0">
                <a:hlinkClick r:id="rId4" tooltip="Doom (игра, 1993)"/>
              </a:rPr>
              <a:t>первая</a:t>
            </a:r>
            <a:r>
              <a:rPr lang="ru-RU" dirty="0"/>
              <a:t> из которых вышла в 1993 </a:t>
            </a:r>
            <a:r>
              <a:rPr lang="ru-RU" dirty="0" smtClean="0"/>
              <a:t>году</a:t>
            </a:r>
            <a:r>
              <a:rPr lang="en-US" dirty="0" smtClean="0"/>
              <a:t>. </a:t>
            </a:r>
            <a:r>
              <a:rPr lang="ru-RU" dirty="0"/>
              <a:t>События игр серии показываются с точки </a:t>
            </a:r>
            <a:r>
              <a:rPr lang="ru-RU" dirty="0">
                <a:hlinkClick r:id="rId5" tooltip="DoomGuy"/>
              </a:rPr>
              <a:t>неназванного космического пехотинца</a:t>
            </a:r>
            <a:r>
              <a:rPr lang="ru-RU" dirty="0"/>
              <a:t>, работающего на Объединённую Аэрокосмическую Корпорацию (</a:t>
            </a:r>
            <a:r>
              <a:rPr lang="ru-RU" dirty="0">
                <a:hlinkClick r:id="rId6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Union</a:t>
            </a:r>
            <a:r>
              <a:rPr lang="ru-RU" i="1" dirty="0"/>
              <a:t> </a:t>
            </a:r>
            <a:r>
              <a:rPr lang="ru-RU" i="1" dirty="0" err="1"/>
              <a:t>Aerospace</a:t>
            </a:r>
            <a:r>
              <a:rPr lang="ru-RU" i="1" dirty="0"/>
              <a:t> </a:t>
            </a:r>
            <a:r>
              <a:rPr lang="ru-RU" i="1" dirty="0" err="1"/>
              <a:t>Corporation</a:t>
            </a:r>
            <a:r>
              <a:rPr lang="ru-RU" i="1" dirty="0"/>
              <a:t>, UAC</a:t>
            </a:r>
            <a:r>
              <a:rPr lang="ru-RU" dirty="0"/>
              <a:t>) и сражающегося против полчищ демонов, для того чтобы выжить и спасти Землю от их нападения. Действие почти всех частей серии происходит на </a:t>
            </a:r>
            <a:r>
              <a:rPr lang="ru-RU" dirty="0">
                <a:hlinkClick r:id="rId7" tooltip="Марс"/>
              </a:rPr>
              <a:t>Марсе</a:t>
            </a:r>
            <a:r>
              <a:rPr lang="ru-RU" dirty="0"/>
              <a:t>, его спутниках, </a:t>
            </a:r>
            <a:r>
              <a:rPr lang="ru-RU" dirty="0">
                <a:hlinkClick r:id="rId8" tooltip="Фобос"/>
              </a:rPr>
              <a:t>Фобосе</a:t>
            </a:r>
            <a:r>
              <a:rPr lang="ru-RU" dirty="0"/>
              <a:t> и </a:t>
            </a:r>
            <a:r>
              <a:rPr lang="ru-RU" dirty="0" err="1">
                <a:hlinkClick r:id="rId9" tooltip="Деймос"/>
              </a:rPr>
              <a:t>Деймосе</a:t>
            </a:r>
            <a:r>
              <a:rPr lang="ru-RU" dirty="0"/>
              <a:t>, в лабораториях ОАК или в </a:t>
            </a:r>
            <a:r>
              <a:rPr lang="ru-RU" dirty="0">
                <a:hlinkClick r:id="rId10" tooltip="Ад"/>
              </a:rPr>
              <a:t>Аду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98" y="4133052"/>
            <a:ext cx="4030704" cy="22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2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ZomStrike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 err="1" smtClean="0"/>
              <a:t>ZomStrike</a:t>
            </a:r>
            <a:r>
              <a:rPr lang="en-US" dirty="0" smtClean="0"/>
              <a:t>– </a:t>
            </a:r>
            <a:r>
              <a:rPr lang="ru-RU" dirty="0" smtClean="0"/>
              <a:t>компьютерная игра на </a:t>
            </a:r>
            <a:r>
              <a:rPr lang="en-US" dirty="0" err="1" smtClean="0"/>
              <a:t>PyGame</a:t>
            </a:r>
            <a:r>
              <a:rPr lang="ru-RU" dirty="0"/>
              <a:t>. </a:t>
            </a:r>
            <a:r>
              <a:rPr lang="ru-RU" dirty="0" smtClean="0"/>
              <a:t>Вдохновлённая </a:t>
            </a:r>
            <a:r>
              <a:rPr lang="en-US" dirty="0" smtClean="0"/>
              <a:t>DOOM</a:t>
            </a:r>
            <a:r>
              <a:rPr lang="ru-RU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Игр</a:t>
            </a:r>
            <a:r>
              <a:rPr lang="ru-RU" dirty="0"/>
              <a:t>а</a:t>
            </a:r>
            <a:r>
              <a:rPr lang="ru-RU" dirty="0" smtClean="0"/>
              <a:t> создана в стиле </a:t>
            </a:r>
            <a:r>
              <a:rPr lang="ru-RU" dirty="0" smtClean="0"/>
              <a:t>зомби и демонов</a:t>
            </a:r>
            <a:r>
              <a:rPr lang="ru-RU" dirty="0" smtClean="0"/>
              <a:t> </a:t>
            </a:r>
            <a:r>
              <a:rPr lang="ru-RU" dirty="0" smtClean="0"/>
              <a:t>для развлечения и </a:t>
            </a:r>
            <a:r>
              <a:rPr lang="ru-RU" dirty="0" err="1" smtClean="0"/>
              <a:t>скоротания</a:t>
            </a:r>
            <a:r>
              <a:rPr lang="ru-RU" dirty="0" smtClean="0"/>
              <a:t> свободного времени.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668615"/>
            <a:ext cx="6477000" cy="38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4347" y="1428750"/>
            <a:ext cx="9601200" cy="3581400"/>
          </a:xfrm>
        </p:spPr>
        <p:txBody>
          <a:bodyPr/>
          <a:lstStyle/>
          <a:p>
            <a:r>
              <a:rPr lang="ru-RU" dirty="0" smtClean="0"/>
              <a:t>Основная цель игры </a:t>
            </a:r>
            <a:r>
              <a:rPr lang="ru-RU" dirty="0" smtClean="0"/>
              <a:t>убить всех зомби и демонов.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87" y="2171700"/>
            <a:ext cx="7395313" cy="45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9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Рисовка, музыка.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5335" y="1518249"/>
            <a:ext cx="9601200" cy="3581400"/>
          </a:xfrm>
        </p:spPr>
        <p:txBody>
          <a:bodyPr/>
          <a:lstStyle/>
          <a:p>
            <a:r>
              <a:rPr lang="ru-RU" dirty="0" smtClean="0"/>
              <a:t>Все спрайты были </a:t>
            </a:r>
            <a:r>
              <a:rPr lang="ru-RU" dirty="0" smtClean="0"/>
              <a:t>взяты с </a:t>
            </a:r>
            <a:r>
              <a:rPr lang="en-US" dirty="0" smtClean="0"/>
              <a:t>youtube.com </a:t>
            </a:r>
            <a:r>
              <a:rPr lang="ru-RU" dirty="0" smtClean="0"/>
              <a:t>и дорисованы в </a:t>
            </a:r>
            <a:r>
              <a:rPr lang="ru-RU" dirty="0" err="1" smtClean="0"/>
              <a:t>фотошоп</a:t>
            </a:r>
            <a:r>
              <a:rPr lang="ru-RU" dirty="0" smtClean="0"/>
              <a:t>. </a:t>
            </a:r>
            <a:r>
              <a:rPr lang="ru-RU" dirty="0" smtClean="0"/>
              <a:t>Звуки были взяты с </a:t>
            </a:r>
            <a:r>
              <a:rPr lang="en-US" dirty="0" smtClean="0"/>
              <a:t>zvukipro.ru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63" y="2985698"/>
            <a:ext cx="2812473" cy="2946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85" y="3156081"/>
            <a:ext cx="1758057" cy="26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92370"/>
            <a:ext cx="9601200" cy="3581400"/>
          </a:xfrm>
        </p:spPr>
        <p:txBody>
          <a:bodyPr/>
          <a:lstStyle/>
          <a:p>
            <a:r>
              <a:rPr lang="ru-RU" dirty="0" smtClean="0"/>
              <a:t>Созданы </a:t>
            </a:r>
            <a:r>
              <a:rPr lang="ru-RU" dirty="0" smtClean="0"/>
              <a:t>несколько </a:t>
            </a:r>
            <a:r>
              <a:rPr lang="en-US" dirty="0" smtClean="0"/>
              <a:t>python </a:t>
            </a:r>
            <a:r>
              <a:rPr lang="ru-RU" dirty="0" smtClean="0"/>
              <a:t>файлов. Каждый файл отвечает за отдельную настройку игры. Все запускается </a:t>
            </a:r>
            <a:r>
              <a:rPr lang="en-US" dirty="0" smtClean="0"/>
              <a:t>main.py </a:t>
            </a:r>
            <a:r>
              <a:rPr lang="ru-RU" dirty="0" smtClean="0"/>
              <a:t>файлом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709" y="2720861"/>
            <a:ext cx="2438491" cy="30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17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177</TotalTime>
  <Words>65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ZOM Strike</vt:lpstr>
      <vt:lpstr>DOOM</vt:lpstr>
      <vt:lpstr>ZomStrike</vt:lpstr>
      <vt:lpstr>Правила</vt:lpstr>
      <vt:lpstr>Рисовка, музыка.</vt:lpstr>
      <vt:lpstr>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Soviet BatTle</dc:title>
  <dc:creator>Эмиль Бадретдинов</dc:creator>
  <cp:lastModifiedBy>Ilshat Shamilov</cp:lastModifiedBy>
  <cp:revision>8</cp:revision>
  <dcterms:created xsi:type="dcterms:W3CDTF">2022-01-21T16:02:13Z</dcterms:created>
  <dcterms:modified xsi:type="dcterms:W3CDTF">2023-01-19T20:41:40Z</dcterms:modified>
</cp:coreProperties>
</file>