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2014-10-24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070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2014-10-24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918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2014-10-24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69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2014-10-24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8837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2014-10-24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674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2014-10-24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997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2014-10-24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178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2014-10-24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1550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2014-10-24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7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2014-10-24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914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2014-10-24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278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7E00-5A94-4A0B-A486-BBD2BD2F71BB}" type="datetimeFigureOut">
              <a:rPr lang="sv-SE" smtClean="0"/>
              <a:t>2014-10-24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309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0" y="0"/>
            <a:ext cx="22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Datamodell </a:t>
            </a:r>
            <a:r>
              <a:rPr lang="sv-SE" dirty="0" err="1" smtClean="0"/>
              <a:t>Quizzy</a:t>
            </a:r>
            <a:endParaRPr lang="sv-SE" dirty="0"/>
          </a:p>
        </p:txBody>
      </p:sp>
      <p:sp>
        <p:nvSpPr>
          <p:cNvPr id="8" name="Rektangel 7"/>
          <p:cNvSpPr/>
          <p:nvPr/>
        </p:nvSpPr>
        <p:spPr>
          <a:xfrm>
            <a:off x="5553834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Quiz</a:t>
            </a:r>
            <a:endParaRPr lang="sv-SE" sz="1200" b="1" dirty="0"/>
          </a:p>
        </p:txBody>
      </p:sp>
      <p:sp>
        <p:nvSpPr>
          <p:cNvPr id="9" name="textruta 8"/>
          <p:cNvSpPr txBox="1"/>
          <p:nvPr/>
        </p:nvSpPr>
        <p:spPr>
          <a:xfrm>
            <a:off x="5553834" y="2518781"/>
            <a:ext cx="1084333" cy="707886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QuizID : Int</a:t>
            </a:r>
          </a:p>
          <a:p>
            <a:r>
              <a:rPr lang="sv-SE" sz="1000" dirty="0"/>
              <a:t>CreatorId : Int</a:t>
            </a:r>
          </a:p>
          <a:p>
            <a:r>
              <a:rPr lang="sv-SE" sz="1000" dirty="0" smtClean="0"/>
              <a:t>Name : Text</a:t>
            </a:r>
          </a:p>
          <a:p>
            <a:r>
              <a:rPr lang="sv-SE" sz="1000" dirty="0" smtClean="0"/>
              <a:t>isActive: Bool</a:t>
            </a:r>
          </a:p>
        </p:txBody>
      </p:sp>
      <p:sp>
        <p:nvSpPr>
          <p:cNvPr id="10" name="Rektangel 9"/>
          <p:cNvSpPr/>
          <p:nvPr/>
        </p:nvSpPr>
        <p:spPr>
          <a:xfrm>
            <a:off x="1999930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User</a:t>
            </a:r>
            <a:endParaRPr lang="sv-SE" sz="1200" b="1" dirty="0"/>
          </a:p>
        </p:txBody>
      </p:sp>
      <p:sp>
        <p:nvSpPr>
          <p:cNvPr id="11" name="textruta 10"/>
          <p:cNvSpPr txBox="1"/>
          <p:nvPr/>
        </p:nvSpPr>
        <p:spPr>
          <a:xfrm>
            <a:off x="1999930" y="2518781"/>
            <a:ext cx="1084333" cy="707886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UserID : Int</a:t>
            </a:r>
          </a:p>
          <a:p>
            <a:r>
              <a:rPr lang="sv-SE" sz="1000" dirty="0" smtClean="0"/>
              <a:t>Username :String</a:t>
            </a:r>
          </a:p>
          <a:p>
            <a:r>
              <a:rPr lang="sv-SE" sz="1000" dirty="0" smtClean="0"/>
              <a:t>Password : String</a:t>
            </a:r>
            <a:endParaRPr lang="sv-SE" sz="1000" dirty="0"/>
          </a:p>
          <a:p>
            <a:r>
              <a:rPr lang="sv-SE" sz="1000" dirty="0" smtClean="0"/>
              <a:t>isAdmin: Bool</a:t>
            </a:r>
            <a:endParaRPr lang="sv-SE" sz="1000" dirty="0"/>
          </a:p>
        </p:txBody>
      </p:sp>
      <p:sp>
        <p:nvSpPr>
          <p:cNvPr id="16" name="Rektangel 15"/>
          <p:cNvSpPr/>
          <p:nvPr/>
        </p:nvSpPr>
        <p:spPr>
          <a:xfrm>
            <a:off x="7330786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Question</a:t>
            </a:r>
            <a:endParaRPr lang="sv-SE" sz="1200" b="1" dirty="0"/>
          </a:p>
        </p:txBody>
      </p:sp>
      <p:sp>
        <p:nvSpPr>
          <p:cNvPr id="17" name="textruta 16"/>
          <p:cNvSpPr txBox="1"/>
          <p:nvPr/>
        </p:nvSpPr>
        <p:spPr>
          <a:xfrm>
            <a:off x="7330786" y="2518781"/>
            <a:ext cx="1084333" cy="55399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QuestionID : Int</a:t>
            </a:r>
          </a:p>
          <a:p>
            <a:r>
              <a:rPr lang="sv-SE" sz="1000" dirty="0" smtClean="0"/>
              <a:t>QuizID : Int</a:t>
            </a:r>
          </a:p>
          <a:p>
            <a:r>
              <a:rPr lang="sv-SE" sz="1000" dirty="0" smtClean="0"/>
              <a:t>Question : Text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7330786" y="3765397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Answer</a:t>
            </a:r>
            <a:endParaRPr lang="sv-SE" sz="1200" b="1" dirty="0"/>
          </a:p>
        </p:txBody>
      </p:sp>
      <p:sp>
        <p:nvSpPr>
          <p:cNvPr id="19" name="textruta 18"/>
          <p:cNvSpPr txBox="1"/>
          <p:nvPr/>
        </p:nvSpPr>
        <p:spPr>
          <a:xfrm>
            <a:off x="7330786" y="3967698"/>
            <a:ext cx="1084333" cy="707886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AnswerID : Int</a:t>
            </a:r>
          </a:p>
          <a:p>
            <a:r>
              <a:rPr lang="sv-SE" sz="1000" dirty="0" smtClean="0"/>
              <a:t>QuestionID : Int</a:t>
            </a:r>
          </a:p>
          <a:p>
            <a:r>
              <a:rPr lang="sv-SE" sz="1000" dirty="0" smtClean="0"/>
              <a:t>Answer : Text</a:t>
            </a:r>
          </a:p>
          <a:p>
            <a:r>
              <a:rPr lang="sv-SE" sz="1000" dirty="0" smtClean="0"/>
              <a:t>isCorrect: Bool</a:t>
            </a:r>
          </a:p>
        </p:txBody>
      </p:sp>
      <p:sp>
        <p:nvSpPr>
          <p:cNvPr id="20" name="Rektangel 19"/>
          <p:cNvSpPr/>
          <p:nvPr/>
        </p:nvSpPr>
        <p:spPr>
          <a:xfrm>
            <a:off x="3776882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noProof="1" smtClean="0"/>
              <a:t>DoneQuiz</a:t>
            </a:r>
            <a:endParaRPr lang="sv-SE" sz="1200" b="1" noProof="1"/>
          </a:p>
        </p:txBody>
      </p:sp>
      <p:sp>
        <p:nvSpPr>
          <p:cNvPr id="21" name="textruta 20"/>
          <p:cNvSpPr txBox="1"/>
          <p:nvPr/>
        </p:nvSpPr>
        <p:spPr>
          <a:xfrm>
            <a:off x="3776882" y="2518781"/>
            <a:ext cx="1084333" cy="707886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DoneQuizID : Int</a:t>
            </a:r>
          </a:p>
          <a:p>
            <a:r>
              <a:rPr lang="sv-SE" sz="1000" dirty="0" smtClean="0"/>
              <a:t>UserID : Int</a:t>
            </a:r>
          </a:p>
          <a:p>
            <a:r>
              <a:rPr lang="sv-SE" sz="1000" dirty="0" smtClean="0"/>
              <a:t>QuizID : Int</a:t>
            </a:r>
          </a:p>
          <a:p>
            <a:r>
              <a:rPr lang="sv-SE" sz="1000" dirty="0"/>
              <a:t>isComplete: </a:t>
            </a:r>
            <a:r>
              <a:rPr lang="sv-SE" sz="1000" dirty="0" smtClean="0"/>
              <a:t>Bool</a:t>
            </a:r>
          </a:p>
        </p:txBody>
      </p:sp>
      <p:sp>
        <p:nvSpPr>
          <p:cNvPr id="25" name="Rektangel 24"/>
          <p:cNvSpPr/>
          <p:nvPr/>
        </p:nvSpPr>
        <p:spPr>
          <a:xfrm>
            <a:off x="3776882" y="3765397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UserAnswer</a:t>
            </a:r>
            <a:endParaRPr lang="sv-SE" sz="1200" b="1" dirty="0"/>
          </a:p>
        </p:txBody>
      </p:sp>
      <p:sp>
        <p:nvSpPr>
          <p:cNvPr id="26" name="textruta 25"/>
          <p:cNvSpPr txBox="1"/>
          <p:nvPr/>
        </p:nvSpPr>
        <p:spPr>
          <a:xfrm>
            <a:off x="3776882" y="3967698"/>
            <a:ext cx="1084333" cy="4001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DoneQuizID : Int</a:t>
            </a:r>
          </a:p>
          <a:p>
            <a:r>
              <a:rPr lang="sv-SE" sz="1000" b="1" dirty="0" smtClean="0"/>
              <a:t>AnswerID: Int</a:t>
            </a:r>
          </a:p>
        </p:txBody>
      </p:sp>
      <p:sp>
        <p:nvSpPr>
          <p:cNvPr id="50" name="Rektangel 49"/>
          <p:cNvSpPr/>
          <p:nvPr/>
        </p:nvSpPr>
        <p:spPr>
          <a:xfrm>
            <a:off x="9107738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MediaPath</a:t>
            </a:r>
            <a:endParaRPr lang="sv-SE" sz="1200" b="1" dirty="0"/>
          </a:p>
        </p:txBody>
      </p:sp>
      <p:sp>
        <p:nvSpPr>
          <p:cNvPr id="51" name="textruta 50"/>
          <p:cNvSpPr txBox="1"/>
          <p:nvPr/>
        </p:nvSpPr>
        <p:spPr>
          <a:xfrm>
            <a:off x="9107738" y="2518781"/>
            <a:ext cx="1084333" cy="4001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QuestionID : Int</a:t>
            </a:r>
          </a:p>
          <a:p>
            <a:r>
              <a:rPr lang="sv-SE" sz="1000" dirty="0" smtClean="0"/>
              <a:t>MediaPath:String</a:t>
            </a:r>
          </a:p>
        </p:txBody>
      </p:sp>
      <p:cxnSp>
        <p:nvCxnSpPr>
          <p:cNvPr id="56" name="Rak 55"/>
          <p:cNvCxnSpPr/>
          <p:nvPr/>
        </p:nvCxnSpPr>
        <p:spPr>
          <a:xfrm>
            <a:off x="3084263" y="2719895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 72"/>
          <p:cNvGrpSpPr/>
          <p:nvPr/>
        </p:nvGrpSpPr>
        <p:grpSpPr>
          <a:xfrm rot="10800000">
            <a:off x="3645649" y="2589058"/>
            <a:ext cx="131233" cy="257438"/>
            <a:chOff x="3236663" y="2682854"/>
            <a:chExt cx="131233" cy="257438"/>
          </a:xfrm>
        </p:grpSpPr>
        <p:cxnSp>
          <p:nvCxnSpPr>
            <p:cNvPr id="70" name="Rak 69"/>
            <p:cNvCxnSpPr/>
            <p:nvPr/>
          </p:nvCxnSpPr>
          <p:spPr>
            <a:xfrm>
              <a:off x="3367896" y="2682854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Rak 70"/>
            <p:cNvCxnSpPr/>
            <p:nvPr/>
          </p:nvCxnSpPr>
          <p:spPr>
            <a:xfrm flipH="1">
              <a:off x="3236663" y="268285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Rak 71"/>
            <p:cNvCxnSpPr/>
            <p:nvPr/>
          </p:nvCxnSpPr>
          <p:spPr>
            <a:xfrm flipH="1">
              <a:off x="3236663" y="293817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 129"/>
          <p:cNvGrpSpPr/>
          <p:nvPr/>
        </p:nvGrpSpPr>
        <p:grpSpPr>
          <a:xfrm>
            <a:off x="4861215" y="2595614"/>
            <a:ext cx="692619" cy="257438"/>
            <a:chOff x="4861215" y="2595614"/>
            <a:chExt cx="692619" cy="257438"/>
          </a:xfrm>
        </p:grpSpPr>
        <p:cxnSp>
          <p:nvCxnSpPr>
            <p:cNvPr id="76" name="Rak 75"/>
            <p:cNvCxnSpPr/>
            <p:nvPr/>
          </p:nvCxnSpPr>
          <p:spPr>
            <a:xfrm>
              <a:off x="4861215" y="2724333"/>
              <a:ext cx="69261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Rak 76"/>
            <p:cNvCxnSpPr/>
            <p:nvPr/>
          </p:nvCxnSpPr>
          <p:spPr>
            <a:xfrm>
              <a:off x="4992448" y="2595614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ak 77"/>
            <p:cNvCxnSpPr/>
            <p:nvPr/>
          </p:nvCxnSpPr>
          <p:spPr>
            <a:xfrm flipH="1">
              <a:off x="4861215" y="259561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Rak 78"/>
            <p:cNvCxnSpPr/>
            <p:nvPr/>
          </p:nvCxnSpPr>
          <p:spPr>
            <a:xfrm flipH="1">
              <a:off x="4861215" y="285093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Rak 84"/>
          <p:cNvCxnSpPr/>
          <p:nvPr/>
        </p:nvCxnSpPr>
        <p:spPr>
          <a:xfrm>
            <a:off x="6639057" y="2726451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 88"/>
          <p:cNvGrpSpPr/>
          <p:nvPr/>
        </p:nvGrpSpPr>
        <p:grpSpPr>
          <a:xfrm rot="10800000">
            <a:off x="7200443" y="2595614"/>
            <a:ext cx="131233" cy="257438"/>
            <a:chOff x="3236663" y="2682854"/>
            <a:chExt cx="131233" cy="257438"/>
          </a:xfrm>
        </p:grpSpPr>
        <p:cxnSp>
          <p:nvCxnSpPr>
            <p:cNvPr id="90" name="Rak 89"/>
            <p:cNvCxnSpPr/>
            <p:nvPr/>
          </p:nvCxnSpPr>
          <p:spPr>
            <a:xfrm>
              <a:off x="3367896" y="2682854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ak 90"/>
            <p:cNvCxnSpPr/>
            <p:nvPr/>
          </p:nvCxnSpPr>
          <p:spPr>
            <a:xfrm flipH="1">
              <a:off x="3236663" y="268285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ak 91"/>
            <p:cNvCxnSpPr/>
            <p:nvPr/>
          </p:nvCxnSpPr>
          <p:spPr>
            <a:xfrm flipH="1">
              <a:off x="3236663" y="293817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Rak 93"/>
          <p:cNvCxnSpPr/>
          <p:nvPr/>
        </p:nvCxnSpPr>
        <p:spPr>
          <a:xfrm>
            <a:off x="8415119" y="2724333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102"/>
          <p:cNvCxnSpPr>
            <a:endCxn id="138" idx="0"/>
          </p:cNvCxnSpPr>
          <p:nvPr/>
        </p:nvCxnSpPr>
        <p:spPr>
          <a:xfrm>
            <a:off x="1999930" y="4313526"/>
            <a:ext cx="0" cy="54273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ak 103"/>
          <p:cNvCxnSpPr/>
          <p:nvPr/>
        </p:nvCxnSpPr>
        <p:spPr>
          <a:xfrm rot="5400000">
            <a:off x="1999929" y="4316041"/>
            <a:ext cx="0" cy="25743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ak 104"/>
          <p:cNvCxnSpPr/>
          <p:nvPr/>
        </p:nvCxnSpPr>
        <p:spPr>
          <a:xfrm rot="5400000" flipH="1">
            <a:off x="2062644" y="4379143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ak 105"/>
          <p:cNvCxnSpPr/>
          <p:nvPr/>
        </p:nvCxnSpPr>
        <p:spPr>
          <a:xfrm rot="5400000" flipH="1">
            <a:off x="1805593" y="4379143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ak 111"/>
          <p:cNvCxnSpPr/>
          <p:nvPr/>
        </p:nvCxnSpPr>
        <p:spPr>
          <a:xfrm rot="16200000">
            <a:off x="7527702" y="3419087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ak 112"/>
          <p:cNvCxnSpPr/>
          <p:nvPr/>
        </p:nvCxnSpPr>
        <p:spPr>
          <a:xfrm rot="16200000">
            <a:off x="7874012" y="3505444"/>
            <a:ext cx="0" cy="25743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ak 113"/>
          <p:cNvCxnSpPr/>
          <p:nvPr/>
        </p:nvCxnSpPr>
        <p:spPr>
          <a:xfrm rot="16200000" flipH="1">
            <a:off x="7679676" y="3699780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ak 114"/>
          <p:cNvCxnSpPr/>
          <p:nvPr/>
        </p:nvCxnSpPr>
        <p:spPr>
          <a:xfrm rot="16200000" flipH="1">
            <a:off x="7934996" y="3699780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ak 131"/>
          <p:cNvCxnSpPr/>
          <p:nvPr/>
        </p:nvCxnSpPr>
        <p:spPr>
          <a:xfrm>
            <a:off x="4861215" y="4167753"/>
            <a:ext cx="246957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ak 132"/>
          <p:cNvCxnSpPr/>
          <p:nvPr/>
        </p:nvCxnSpPr>
        <p:spPr>
          <a:xfrm>
            <a:off x="4992448" y="4039034"/>
            <a:ext cx="0" cy="25743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ak 133"/>
          <p:cNvCxnSpPr/>
          <p:nvPr/>
        </p:nvCxnSpPr>
        <p:spPr>
          <a:xfrm flipH="1">
            <a:off x="4861215" y="4039034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ak 134"/>
          <p:cNvCxnSpPr/>
          <p:nvPr/>
        </p:nvCxnSpPr>
        <p:spPr>
          <a:xfrm flipH="1">
            <a:off x="4861215" y="4294354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ktangel 137"/>
          <p:cNvSpPr/>
          <p:nvPr/>
        </p:nvSpPr>
        <p:spPr>
          <a:xfrm>
            <a:off x="1457763" y="485626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UserType</a:t>
            </a:r>
            <a:endParaRPr lang="sv-SE" sz="1200" b="1" dirty="0"/>
          </a:p>
        </p:txBody>
      </p:sp>
      <p:sp>
        <p:nvSpPr>
          <p:cNvPr id="139" name="textruta 138"/>
          <p:cNvSpPr txBox="1"/>
          <p:nvPr/>
        </p:nvSpPr>
        <p:spPr>
          <a:xfrm>
            <a:off x="1457763" y="5058561"/>
            <a:ext cx="1084333" cy="4001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UserTypeId: Int</a:t>
            </a:r>
          </a:p>
          <a:p>
            <a:r>
              <a:rPr lang="sv-SE" sz="1000" dirty="0" smtClean="0"/>
              <a:t>UserType: String</a:t>
            </a:r>
          </a:p>
        </p:txBody>
      </p:sp>
      <p:grpSp>
        <p:nvGrpSpPr>
          <p:cNvPr id="146" name="Grupp 145"/>
          <p:cNvGrpSpPr/>
          <p:nvPr/>
        </p:nvGrpSpPr>
        <p:grpSpPr>
          <a:xfrm>
            <a:off x="4189803" y="3226667"/>
            <a:ext cx="257438" cy="538729"/>
            <a:chOff x="5234446" y="3204010"/>
            <a:chExt cx="257438" cy="692619"/>
          </a:xfrm>
        </p:grpSpPr>
        <p:cxnSp>
          <p:nvCxnSpPr>
            <p:cNvPr id="142" name="Rak 141"/>
            <p:cNvCxnSpPr/>
            <p:nvPr/>
          </p:nvCxnSpPr>
          <p:spPr>
            <a:xfrm rot="16200000">
              <a:off x="5016855" y="3550320"/>
              <a:ext cx="69261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Rak 142"/>
            <p:cNvCxnSpPr/>
            <p:nvPr/>
          </p:nvCxnSpPr>
          <p:spPr>
            <a:xfrm rot="16200000">
              <a:off x="5363165" y="3636677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ak 143"/>
            <p:cNvCxnSpPr/>
            <p:nvPr/>
          </p:nvCxnSpPr>
          <p:spPr>
            <a:xfrm rot="16200000" flipH="1">
              <a:off x="5168829" y="3831013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Rak 144"/>
            <p:cNvCxnSpPr/>
            <p:nvPr/>
          </p:nvCxnSpPr>
          <p:spPr>
            <a:xfrm rot="16200000" flipH="1">
              <a:off x="5424149" y="3831013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3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0" y="0"/>
            <a:ext cx="22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Datamodell </a:t>
            </a:r>
            <a:r>
              <a:rPr lang="sv-SE" dirty="0" err="1" smtClean="0"/>
              <a:t>Quizzy</a:t>
            </a:r>
            <a:endParaRPr lang="sv-SE" dirty="0"/>
          </a:p>
        </p:txBody>
      </p:sp>
      <p:sp>
        <p:nvSpPr>
          <p:cNvPr id="8" name="Rektangel 7"/>
          <p:cNvSpPr/>
          <p:nvPr/>
        </p:nvSpPr>
        <p:spPr>
          <a:xfrm>
            <a:off x="5553834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Quiz</a:t>
            </a:r>
            <a:endParaRPr lang="sv-SE" sz="1200" b="1" dirty="0"/>
          </a:p>
        </p:txBody>
      </p:sp>
      <p:sp>
        <p:nvSpPr>
          <p:cNvPr id="9" name="textruta 8"/>
          <p:cNvSpPr txBox="1"/>
          <p:nvPr/>
        </p:nvSpPr>
        <p:spPr>
          <a:xfrm>
            <a:off x="5553834" y="2518781"/>
            <a:ext cx="1084333" cy="707886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QuizID : Int</a:t>
            </a:r>
          </a:p>
          <a:p>
            <a:r>
              <a:rPr lang="sv-SE" sz="1000" i="1" dirty="0"/>
              <a:t>CreatorId : Int</a:t>
            </a:r>
          </a:p>
          <a:p>
            <a:r>
              <a:rPr lang="sv-SE" sz="1000" dirty="0" smtClean="0"/>
              <a:t>Name : Text</a:t>
            </a:r>
          </a:p>
          <a:p>
            <a:r>
              <a:rPr lang="sv-SE" sz="1000" dirty="0" smtClean="0"/>
              <a:t>isActive: Bool</a:t>
            </a:r>
          </a:p>
        </p:txBody>
      </p:sp>
      <p:sp>
        <p:nvSpPr>
          <p:cNvPr id="10" name="Rektangel 9"/>
          <p:cNvSpPr/>
          <p:nvPr/>
        </p:nvSpPr>
        <p:spPr>
          <a:xfrm>
            <a:off x="1999930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User</a:t>
            </a:r>
            <a:endParaRPr lang="sv-SE" sz="1200" b="1" dirty="0"/>
          </a:p>
        </p:txBody>
      </p:sp>
      <p:sp>
        <p:nvSpPr>
          <p:cNvPr id="11" name="textruta 10"/>
          <p:cNvSpPr txBox="1"/>
          <p:nvPr/>
        </p:nvSpPr>
        <p:spPr>
          <a:xfrm>
            <a:off x="1999930" y="2518781"/>
            <a:ext cx="1084333" cy="707886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UserID : Int</a:t>
            </a:r>
          </a:p>
          <a:p>
            <a:r>
              <a:rPr lang="sv-SE" sz="1000" dirty="0" smtClean="0"/>
              <a:t>Username :String</a:t>
            </a:r>
          </a:p>
          <a:p>
            <a:r>
              <a:rPr lang="sv-SE" sz="1000" dirty="0" smtClean="0"/>
              <a:t>Password : String</a:t>
            </a:r>
            <a:endParaRPr lang="sv-SE" sz="1000" dirty="0"/>
          </a:p>
          <a:p>
            <a:r>
              <a:rPr lang="sv-SE" sz="1000" dirty="0" smtClean="0"/>
              <a:t>isAdmin: Bool</a:t>
            </a:r>
            <a:endParaRPr lang="sv-SE" sz="1000" dirty="0"/>
          </a:p>
        </p:txBody>
      </p:sp>
      <p:sp>
        <p:nvSpPr>
          <p:cNvPr id="16" name="Rektangel 15"/>
          <p:cNvSpPr/>
          <p:nvPr/>
        </p:nvSpPr>
        <p:spPr>
          <a:xfrm>
            <a:off x="7330786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Question</a:t>
            </a:r>
            <a:endParaRPr lang="sv-SE" sz="1200" b="1" dirty="0"/>
          </a:p>
        </p:txBody>
      </p:sp>
      <p:sp>
        <p:nvSpPr>
          <p:cNvPr id="17" name="textruta 16"/>
          <p:cNvSpPr txBox="1"/>
          <p:nvPr/>
        </p:nvSpPr>
        <p:spPr>
          <a:xfrm>
            <a:off x="7330786" y="2518781"/>
            <a:ext cx="1084333" cy="55399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QuestionID : Int</a:t>
            </a:r>
          </a:p>
          <a:p>
            <a:r>
              <a:rPr lang="sv-SE" sz="1000" i="1" dirty="0" smtClean="0"/>
              <a:t>QuizID : Int</a:t>
            </a:r>
          </a:p>
          <a:p>
            <a:r>
              <a:rPr lang="sv-SE" sz="1000" dirty="0" smtClean="0"/>
              <a:t>Question : Text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7330786" y="3765397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Answer</a:t>
            </a:r>
            <a:endParaRPr lang="sv-SE" sz="1200" b="1" dirty="0"/>
          </a:p>
        </p:txBody>
      </p:sp>
      <p:sp>
        <p:nvSpPr>
          <p:cNvPr id="19" name="textruta 18"/>
          <p:cNvSpPr txBox="1"/>
          <p:nvPr/>
        </p:nvSpPr>
        <p:spPr>
          <a:xfrm>
            <a:off x="7330786" y="3967698"/>
            <a:ext cx="1084333" cy="707886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AnswerID : Int</a:t>
            </a:r>
          </a:p>
          <a:p>
            <a:r>
              <a:rPr lang="sv-SE" sz="1000" i="1" dirty="0" smtClean="0"/>
              <a:t>QuestionID : Int</a:t>
            </a:r>
          </a:p>
          <a:p>
            <a:r>
              <a:rPr lang="sv-SE" sz="1000" dirty="0" smtClean="0"/>
              <a:t>Answer : Text</a:t>
            </a:r>
          </a:p>
          <a:p>
            <a:r>
              <a:rPr lang="sv-SE" sz="1000" dirty="0" smtClean="0"/>
              <a:t>isCorrect: Bool</a:t>
            </a:r>
          </a:p>
        </p:txBody>
      </p:sp>
      <p:sp>
        <p:nvSpPr>
          <p:cNvPr id="20" name="Rektangel 19"/>
          <p:cNvSpPr/>
          <p:nvPr/>
        </p:nvSpPr>
        <p:spPr>
          <a:xfrm>
            <a:off x="3776882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noProof="1" smtClean="0"/>
              <a:t>DoneQuiz</a:t>
            </a:r>
            <a:endParaRPr lang="sv-SE" sz="1200" b="1" noProof="1"/>
          </a:p>
        </p:txBody>
      </p:sp>
      <p:sp>
        <p:nvSpPr>
          <p:cNvPr id="21" name="textruta 20"/>
          <p:cNvSpPr txBox="1"/>
          <p:nvPr/>
        </p:nvSpPr>
        <p:spPr>
          <a:xfrm>
            <a:off x="3776882" y="2518781"/>
            <a:ext cx="1084333" cy="707886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DoneQuizID : Int</a:t>
            </a:r>
          </a:p>
          <a:p>
            <a:r>
              <a:rPr lang="sv-SE" sz="1000" i="1" dirty="0" smtClean="0"/>
              <a:t>UserID : Int</a:t>
            </a:r>
          </a:p>
          <a:p>
            <a:r>
              <a:rPr lang="sv-SE" sz="1000" i="1" dirty="0" smtClean="0"/>
              <a:t>QuizID : </a:t>
            </a:r>
            <a:r>
              <a:rPr lang="sv-SE" sz="1000" i="1" dirty="0" smtClean="0"/>
              <a:t>Int</a:t>
            </a:r>
          </a:p>
          <a:p>
            <a:r>
              <a:rPr lang="sv-SE" sz="1000" dirty="0" smtClean="0"/>
              <a:t>isComplete: Bool</a:t>
            </a:r>
            <a:endParaRPr lang="sv-SE" sz="1000" dirty="0" smtClean="0"/>
          </a:p>
        </p:txBody>
      </p:sp>
      <p:sp>
        <p:nvSpPr>
          <p:cNvPr id="25" name="Rektangel 24"/>
          <p:cNvSpPr/>
          <p:nvPr/>
        </p:nvSpPr>
        <p:spPr>
          <a:xfrm>
            <a:off x="3703320" y="3765397"/>
            <a:ext cx="1157895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UserAnswer</a:t>
            </a:r>
            <a:endParaRPr lang="sv-SE" sz="1200" b="1" dirty="0"/>
          </a:p>
        </p:txBody>
      </p:sp>
      <p:sp>
        <p:nvSpPr>
          <p:cNvPr id="26" name="textruta 25"/>
          <p:cNvSpPr txBox="1"/>
          <p:nvPr/>
        </p:nvSpPr>
        <p:spPr>
          <a:xfrm>
            <a:off x="3703320" y="3967698"/>
            <a:ext cx="1157895" cy="55399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UserAnswerId:Int</a:t>
            </a:r>
          </a:p>
          <a:p>
            <a:r>
              <a:rPr lang="sv-SE" sz="1000" i="1" dirty="0" smtClean="0"/>
              <a:t>DoneQuizID : Int</a:t>
            </a:r>
          </a:p>
          <a:p>
            <a:r>
              <a:rPr lang="sv-SE" sz="1000" i="1" dirty="0" smtClean="0"/>
              <a:t>AnswerID: Int</a:t>
            </a:r>
          </a:p>
        </p:txBody>
      </p:sp>
      <p:sp>
        <p:nvSpPr>
          <p:cNvPr id="50" name="Rektangel 49"/>
          <p:cNvSpPr/>
          <p:nvPr/>
        </p:nvSpPr>
        <p:spPr>
          <a:xfrm>
            <a:off x="9107738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MediaPath</a:t>
            </a:r>
            <a:endParaRPr lang="sv-SE" sz="1200" b="1" dirty="0"/>
          </a:p>
        </p:txBody>
      </p:sp>
      <p:sp>
        <p:nvSpPr>
          <p:cNvPr id="51" name="textruta 50"/>
          <p:cNvSpPr txBox="1"/>
          <p:nvPr/>
        </p:nvSpPr>
        <p:spPr>
          <a:xfrm>
            <a:off x="9107738" y="2518781"/>
            <a:ext cx="1084333" cy="4001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i="1" dirty="0" smtClean="0"/>
              <a:t>QuestionID : Int</a:t>
            </a:r>
          </a:p>
          <a:p>
            <a:r>
              <a:rPr lang="sv-SE" sz="1000" dirty="0" smtClean="0"/>
              <a:t>MediaPath:String</a:t>
            </a:r>
          </a:p>
        </p:txBody>
      </p:sp>
      <p:cxnSp>
        <p:nvCxnSpPr>
          <p:cNvPr id="56" name="Rak 55"/>
          <p:cNvCxnSpPr/>
          <p:nvPr/>
        </p:nvCxnSpPr>
        <p:spPr>
          <a:xfrm>
            <a:off x="3084263" y="2719895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 72"/>
          <p:cNvGrpSpPr/>
          <p:nvPr/>
        </p:nvGrpSpPr>
        <p:grpSpPr>
          <a:xfrm rot="10800000">
            <a:off x="3645649" y="2589058"/>
            <a:ext cx="131233" cy="257438"/>
            <a:chOff x="3236663" y="2682854"/>
            <a:chExt cx="131233" cy="257438"/>
          </a:xfrm>
        </p:grpSpPr>
        <p:cxnSp>
          <p:nvCxnSpPr>
            <p:cNvPr id="70" name="Rak 69"/>
            <p:cNvCxnSpPr/>
            <p:nvPr/>
          </p:nvCxnSpPr>
          <p:spPr>
            <a:xfrm>
              <a:off x="3367896" y="2682854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Rak 70"/>
            <p:cNvCxnSpPr/>
            <p:nvPr/>
          </p:nvCxnSpPr>
          <p:spPr>
            <a:xfrm flipH="1">
              <a:off x="3236663" y="268285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Rak 71"/>
            <p:cNvCxnSpPr/>
            <p:nvPr/>
          </p:nvCxnSpPr>
          <p:spPr>
            <a:xfrm flipH="1">
              <a:off x="3236663" y="293817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 129"/>
          <p:cNvGrpSpPr/>
          <p:nvPr/>
        </p:nvGrpSpPr>
        <p:grpSpPr>
          <a:xfrm>
            <a:off x="4861215" y="2595614"/>
            <a:ext cx="692619" cy="257438"/>
            <a:chOff x="4861215" y="2595614"/>
            <a:chExt cx="692619" cy="257438"/>
          </a:xfrm>
        </p:grpSpPr>
        <p:cxnSp>
          <p:nvCxnSpPr>
            <p:cNvPr id="76" name="Rak 75"/>
            <p:cNvCxnSpPr/>
            <p:nvPr/>
          </p:nvCxnSpPr>
          <p:spPr>
            <a:xfrm>
              <a:off x="4861215" y="2724333"/>
              <a:ext cx="69261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Rak 76"/>
            <p:cNvCxnSpPr/>
            <p:nvPr/>
          </p:nvCxnSpPr>
          <p:spPr>
            <a:xfrm>
              <a:off x="4992448" y="2595614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ak 77"/>
            <p:cNvCxnSpPr/>
            <p:nvPr/>
          </p:nvCxnSpPr>
          <p:spPr>
            <a:xfrm flipH="1">
              <a:off x="4861215" y="259561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Rak 78"/>
            <p:cNvCxnSpPr/>
            <p:nvPr/>
          </p:nvCxnSpPr>
          <p:spPr>
            <a:xfrm flipH="1">
              <a:off x="4861215" y="285093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Rak 84"/>
          <p:cNvCxnSpPr/>
          <p:nvPr/>
        </p:nvCxnSpPr>
        <p:spPr>
          <a:xfrm>
            <a:off x="6639057" y="2726451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 88"/>
          <p:cNvGrpSpPr/>
          <p:nvPr/>
        </p:nvGrpSpPr>
        <p:grpSpPr>
          <a:xfrm rot="10800000">
            <a:off x="7200443" y="2595614"/>
            <a:ext cx="131233" cy="257438"/>
            <a:chOff x="3236663" y="2682854"/>
            <a:chExt cx="131233" cy="257438"/>
          </a:xfrm>
        </p:grpSpPr>
        <p:cxnSp>
          <p:nvCxnSpPr>
            <p:cNvPr id="90" name="Rak 89"/>
            <p:cNvCxnSpPr/>
            <p:nvPr/>
          </p:nvCxnSpPr>
          <p:spPr>
            <a:xfrm>
              <a:off x="3367896" y="2682854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ak 90"/>
            <p:cNvCxnSpPr/>
            <p:nvPr/>
          </p:nvCxnSpPr>
          <p:spPr>
            <a:xfrm flipH="1">
              <a:off x="3236663" y="268285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ak 91"/>
            <p:cNvCxnSpPr/>
            <p:nvPr/>
          </p:nvCxnSpPr>
          <p:spPr>
            <a:xfrm flipH="1">
              <a:off x="3236663" y="293817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Rak 93"/>
          <p:cNvCxnSpPr/>
          <p:nvPr/>
        </p:nvCxnSpPr>
        <p:spPr>
          <a:xfrm>
            <a:off x="8415119" y="2724333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ak 111"/>
          <p:cNvCxnSpPr/>
          <p:nvPr/>
        </p:nvCxnSpPr>
        <p:spPr>
          <a:xfrm rot="16200000">
            <a:off x="7527702" y="3419087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ak 112"/>
          <p:cNvCxnSpPr/>
          <p:nvPr/>
        </p:nvCxnSpPr>
        <p:spPr>
          <a:xfrm rot="16200000">
            <a:off x="7874012" y="3505444"/>
            <a:ext cx="0" cy="25743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ak 113"/>
          <p:cNvCxnSpPr/>
          <p:nvPr/>
        </p:nvCxnSpPr>
        <p:spPr>
          <a:xfrm rot="16200000" flipH="1">
            <a:off x="7679676" y="3699780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ak 114"/>
          <p:cNvCxnSpPr/>
          <p:nvPr/>
        </p:nvCxnSpPr>
        <p:spPr>
          <a:xfrm rot="16200000" flipH="1">
            <a:off x="7934996" y="3699780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ak 131"/>
          <p:cNvCxnSpPr/>
          <p:nvPr/>
        </p:nvCxnSpPr>
        <p:spPr>
          <a:xfrm>
            <a:off x="4861215" y="4167753"/>
            <a:ext cx="246957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ak 132"/>
          <p:cNvCxnSpPr/>
          <p:nvPr/>
        </p:nvCxnSpPr>
        <p:spPr>
          <a:xfrm>
            <a:off x="4992448" y="4039034"/>
            <a:ext cx="0" cy="25743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ak 133"/>
          <p:cNvCxnSpPr/>
          <p:nvPr/>
        </p:nvCxnSpPr>
        <p:spPr>
          <a:xfrm flipH="1">
            <a:off x="4861215" y="4039034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ak 134"/>
          <p:cNvCxnSpPr/>
          <p:nvPr/>
        </p:nvCxnSpPr>
        <p:spPr>
          <a:xfrm flipH="1">
            <a:off x="4861215" y="4294354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upp 145"/>
          <p:cNvGrpSpPr/>
          <p:nvPr/>
        </p:nvGrpSpPr>
        <p:grpSpPr>
          <a:xfrm>
            <a:off x="4189803" y="3226667"/>
            <a:ext cx="257438" cy="538729"/>
            <a:chOff x="5234446" y="3204010"/>
            <a:chExt cx="257438" cy="692619"/>
          </a:xfrm>
        </p:grpSpPr>
        <p:cxnSp>
          <p:nvCxnSpPr>
            <p:cNvPr id="142" name="Rak 141"/>
            <p:cNvCxnSpPr/>
            <p:nvPr/>
          </p:nvCxnSpPr>
          <p:spPr>
            <a:xfrm rot="16200000">
              <a:off x="5016855" y="3550320"/>
              <a:ext cx="69261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Rak 142"/>
            <p:cNvCxnSpPr/>
            <p:nvPr/>
          </p:nvCxnSpPr>
          <p:spPr>
            <a:xfrm rot="16200000">
              <a:off x="5363165" y="3636677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ak 143"/>
            <p:cNvCxnSpPr/>
            <p:nvPr/>
          </p:nvCxnSpPr>
          <p:spPr>
            <a:xfrm rot="16200000" flipH="1">
              <a:off x="5168829" y="3831013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Rak 144"/>
            <p:cNvCxnSpPr/>
            <p:nvPr/>
          </p:nvCxnSpPr>
          <p:spPr>
            <a:xfrm rot="16200000" flipH="1">
              <a:off x="5424149" y="3831013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160</Words>
  <Application>Microsoft Office PowerPoint</Application>
  <PresentationFormat>Bredbild</PresentationFormat>
  <Paragraphs>66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 O</dc:creator>
  <cp:lastModifiedBy>N O</cp:lastModifiedBy>
  <cp:revision>28</cp:revision>
  <dcterms:created xsi:type="dcterms:W3CDTF">2014-09-25T17:07:08Z</dcterms:created>
  <dcterms:modified xsi:type="dcterms:W3CDTF">2014-10-24T16:50:43Z</dcterms:modified>
</cp:coreProperties>
</file>