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375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07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918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6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83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67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97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17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155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7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914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27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7E00-5A94-4A0B-A486-BBD2BD2F71BB}" type="datetimeFigureOut">
              <a:rPr lang="sv-SE" smtClean="0"/>
              <a:t>2014-09-25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45C1-9E08-4750-9BD7-39C5E469129B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30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0" y="0"/>
            <a:ext cx="229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Datamodell Quizzy Version 1 Very Simple</a:t>
            </a:r>
            <a:endParaRPr lang="sv-SE" dirty="0"/>
          </a:p>
        </p:txBody>
      </p:sp>
      <p:sp>
        <p:nvSpPr>
          <p:cNvPr id="8" name="Rektangel 7"/>
          <p:cNvSpPr/>
          <p:nvPr/>
        </p:nvSpPr>
        <p:spPr>
          <a:xfrm>
            <a:off x="5553834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Quiz</a:t>
            </a:r>
            <a:endParaRPr lang="sv-SE" sz="1200" b="1" dirty="0"/>
          </a:p>
        </p:txBody>
      </p:sp>
      <p:sp>
        <p:nvSpPr>
          <p:cNvPr id="9" name="textruta 8"/>
          <p:cNvSpPr txBox="1"/>
          <p:nvPr/>
        </p:nvSpPr>
        <p:spPr>
          <a:xfrm>
            <a:off x="5553834" y="2518781"/>
            <a:ext cx="1084333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QuizID : Int</a:t>
            </a:r>
          </a:p>
          <a:p>
            <a:r>
              <a:rPr lang="sv-SE" sz="1000" dirty="0" smtClean="0"/>
              <a:t>Name : Text</a:t>
            </a:r>
          </a:p>
          <a:p>
            <a:r>
              <a:rPr lang="sv-SE" sz="1000" dirty="0" smtClean="0"/>
              <a:t>UID(Creator) : Int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1999930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</a:t>
            </a:r>
            <a:endParaRPr lang="sv-SE" sz="1200" b="1" dirty="0"/>
          </a:p>
        </p:txBody>
      </p:sp>
      <p:sp>
        <p:nvSpPr>
          <p:cNvPr id="11" name="textruta 10"/>
          <p:cNvSpPr txBox="1"/>
          <p:nvPr/>
        </p:nvSpPr>
        <p:spPr>
          <a:xfrm>
            <a:off x="1999930" y="2518781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UserID : Int</a:t>
            </a:r>
          </a:p>
          <a:p>
            <a:r>
              <a:rPr lang="sv-SE" sz="1000" dirty="0" smtClean="0"/>
              <a:t>Name : String</a:t>
            </a:r>
          </a:p>
          <a:p>
            <a:r>
              <a:rPr lang="sv-SE" sz="1000" dirty="0" smtClean="0"/>
              <a:t>Password : String</a:t>
            </a:r>
            <a:endParaRPr lang="sv-SE" sz="1000" dirty="0"/>
          </a:p>
          <a:p>
            <a:r>
              <a:rPr lang="sv-SE" sz="1000" dirty="0" smtClean="0"/>
              <a:t>(Admin:Boolean)</a:t>
            </a:r>
            <a:endParaRPr lang="sv-SE" sz="1000" dirty="0"/>
          </a:p>
        </p:txBody>
      </p:sp>
      <p:sp>
        <p:nvSpPr>
          <p:cNvPr id="16" name="Rektangel 15"/>
          <p:cNvSpPr/>
          <p:nvPr/>
        </p:nvSpPr>
        <p:spPr>
          <a:xfrm>
            <a:off x="7330786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Question</a:t>
            </a:r>
            <a:endParaRPr lang="sv-SE" sz="1200" b="1" dirty="0"/>
          </a:p>
        </p:txBody>
      </p:sp>
      <p:sp>
        <p:nvSpPr>
          <p:cNvPr id="17" name="textruta 16"/>
          <p:cNvSpPr txBox="1"/>
          <p:nvPr/>
        </p:nvSpPr>
        <p:spPr>
          <a:xfrm>
            <a:off x="7330786" y="2518781"/>
            <a:ext cx="1084333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QuestionID : Int</a:t>
            </a:r>
          </a:p>
          <a:p>
            <a:r>
              <a:rPr lang="sv-SE" sz="1000" dirty="0" smtClean="0"/>
              <a:t>QuizID : Int</a:t>
            </a:r>
          </a:p>
          <a:p>
            <a:r>
              <a:rPr lang="sv-SE" sz="1000" dirty="0" smtClean="0"/>
              <a:t>Question : Text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7330786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Answer</a:t>
            </a:r>
            <a:endParaRPr lang="sv-SE" sz="1200" b="1" dirty="0"/>
          </a:p>
        </p:txBody>
      </p:sp>
      <p:sp>
        <p:nvSpPr>
          <p:cNvPr id="19" name="textruta 18"/>
          <p:cNvSpPr txBox="1"/>
          <p:nvPr/>
        </p:nvSpPr>
        <p:spPr>
          <a:xfrm>
            <a:off x="7330786" y="3967698"/>
            <a:ext cx="1084333" cy="707886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AnswerID : Int</a:t>
            </a:r>
          </a:p>
          <a:p>
            <a:r>
              <a:rPr lang="sv-SE" sz="1000" dirty="0" smtClean="0"/>
              <a:t>QuestionID : Int</a:t>
            </a:r>
          </a:p>
          <a:p>
            <a:r>
              <a:rPr lang="sv-SE" sz="1000" dirty="0" smtClean="0"/>
              <a:t>Answer : Text</a:t>
            </a:r>
          </a:p>
          <a:p>
            <a:r>
              <a:rPr lang="sv-SE" sz="1000" dirty="0" smtClean="0"/>
              <a:t>Correct: Boolean</a:t>
            </a:r>
          </a:p>
        </p:txBody>
      </p:sp>
      <p:sp>
        <p:nvSpPr>
          <p:cNvPr id="20" name="Rektangel 19"/>
          <p:cNvSpPr/>
          <p:nvPr/>
        </p:nvSpPr>
        <p:spPr>
          <a:xfrm>
            <a:off x="3776882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noProof="1" smtClean="0"/>
              <a:t>DoneQuiz</a:t>
            </a:r>
            <a:endParaRPr lang="sv-SE" sz="1200" b="1" noProof="1"/>
          </a:p>
        </p:txBody>
      </p:sp>
      <p:sp>
        <p:nvSpPr>
          <p:cNvPr id="21" name="textruta 20"/>
          <p:cNvSpPr txBox="1"/>
          <p:nvPr/>
        </p:nvSpPr>
        <p:spPr>
          <a:xfrm>
            <a:off x="3776882" y="2518781"/>
            <a:ext cx="1084333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DoneQuizID : Int</a:t>
            </a:r>
          </a:p>
          <a:p>
            <a:r>
              <a:rPr lang="sv-SE" sz="1000" dirty="0" smtClean="0"/>
              <a:t>UserID : Int</a:t>
            </a:r>
          </a:p>
          <a:p>
            <a:r>
              <a:rPr lang="sv-SE" sz="1000" dirty="0" smtClean="0"/>
              <a:t>QuizID : Int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776882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UserAnswer</a:t>
            </a:r>
            <a:endParaRPr lang="sv-SE" sz="1200" b="1" dirty="0"/>
          </a:p>
        </p:txBody>
      </p:sp>
      <p:sp>
        <p:nvSpPr>
          <p:cNvPr id="26" name="textruta 25"/>
          <p:cNvSpPr txBox="1"/>
          <p:nvPr/>
        </p:nvSpPr>
        <p:spPr>
          <a:xfrm>
            <a:off x="3776882" y="3967698"/>
            <a:ext cx="1084333" cy="4001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DoneQuizID : Int</a:t>
            </a:r>
          </a:p>
          <a:p>
            <a:r>
              <a:rPr lang="sv-SE" sz="1000" b="1" dirty="0" smtClean="0"/>
              <a:t>AnswerID</a:t>
            </a:r>
          </a:p>
        </p:txBody>
      </p:sp>
      <p:sp>
        <p:nvSpPr>
          <p:cNvPr id="50" name="Rektangel 49"/>
          <p:cNvSpPr/>
          <p:nvPr/>
        </p:nvSpPr>
        <p:spPr>
          <a:xfrm>
            <a:off x="9107738" y="2316480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Media</a:t>
            </a:r>
            <a:endParaRPr lang="sv-SE" sz="1200" b="1" dirty="0"/>
          </a:p>
        </p:txBody>
      </p:sp>
      <p:sp>
        <p:nvSpPr>
          <p:cNvPr id="51" name="textruta 50"/>
          <p:cNvSpPr txBox="1"/>
          <p:nvPr/>
        </p:nvSpPr>
        <p:spPr>
          <a:xfrm>
            <a:off x="9107738" y="2518781"/>
            <a:ext cx="1084333" cy="55399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QuestionID : Int</a:t>
            </a:r>
          </a:p>
          <a:p>
            <a:r>
              <a:rPr lang="sv-SE" sz="1000" b="1" dirty="0" smtClean="0"/>
              <a:t>MediaTypeID:Int</a:t>
            </a:r>
          </a:p>
          <a:p>
            <a:r>
              <a:rPr lang="sv-SE" sz="1000" dirty="0" smtClean="0"/>
              <a:t>Media : Binary</a:t>
            </a:r>
          </a:p>
        </p:txBody>
      </p:sp>
      <p:sp>
        <p:nvSpPr>
          <p:cNvPr id="53" name="Rektangel 52"/>
          <p:cNvSpPr/>
          <p:nvPr/>
        </p:nvSpPr>
        <p:spPr>
          <a:xfrm>
            <a:off x="9107738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MediaType</a:t>
            </a:r>
            <a:endParaRPr lang="sv-SE" sz="1200" b="1" dirty="0"/>
          </a:p>
        </p:txBody>
      </p:sp>
      <p:sp>
        <p:nvSpPr>
          <p:cNvPr id="54" name="textruta 53"/>
          <p:cNvSpPr txBox="1"/>
          <p:nvPr/>
        </p:nvSpPr>
        <p:spPr>
          <a:xfrm>
            <a:off x="9107738" y="3967698"/>
            <a:ext cx="1084333" cy="4001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b="1" dirty="0" smtClean="0"/>
              <a:t>MediaTypeID:Int</a:t>
            </a:r>
          </a:p>
          <a:p>
            <a:r>
              <a:rPr lang="sv-SE" sz="1000" dirty="0" smtClean="0"/>
              <a:t>Name : Text</a:t>
            </a:r>
          </a:p>
        </p:txBody>
      </p:sp>
      <p:cxnSp>
        <p:nvCxnSpPr>
          <p:cNvPr id="56" name="Rak 55"/>
          <p:cNvCxnSpPr/>
          <p:nvPr/>
        </p:nvCxnSpPr>
        <p:spPr>
          <a:xfrm>
            <a:off x="3084263" y="2719895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 72"/>
          <p:cNvGrpSpPr/>
          <p:nvPr/>
        </p:nvGrpSpPr>
        <p:grpSpPr>
          <a:xfrm rot="10800000">
            <a:off x="3645649" y="2589058"/>
            <a:ext cx="131233" cy="257438"/>
            <a:chOff x="3236663" y="2682854"/>
            <a:chExt cx="131233" cy="257438"/>
          </a:xfrm>
        </p:grpSpPr>
        <p:cxnSp>
          <p:nvCxnSpPr>
            <p:cNvPr id="70" name="Rak 69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Rak 70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ak 71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 129"/>
          <p:cNvGrpSpPr/>
          <p:nvPr/>
        </p:nvGrpSpPr>
        <p:grpSpPr>
          <a:xfrm>
            <a:off x="4861215" y="2595614"/>
            <a:ext cx="692619" cy="257438"/>
            <a:chOff x="4861215" y="2595614"/>
            <a:chExt cx="692619" cy="257438"/>
          </a:xfrm>
        </p:grpSpPr>
        <p:cxnSp>
          <p:nvCxnSpPr>
            <p:cNvPr id="76" name="Rak 75"/>
            <p:cNvCxnSpPr/>
            <p:nvPr/>
          </p:nvCxnSpPr>
          <p:spPr>
            <a:xfrm>
              <a:off x="4861215" y="2724333"/>
              <a:ext cx="69261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ak 76"/>
            <p:cNvCxnSpPr/>
            <p:nvPr/>
          </p:nvCxnSpPr>
          <p:spPr>
            <a:xfrm>
              <a:off x="4992448" y="259561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Rak 77"/>
            <p:cNvCxnSpPr/>
            <p:nvPr/>
          </p:nvCxnSpPr>
          <p:spPr>
            <a:xfrm flipH="1">
              <a:off x="4861215" y="259561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ak 78"/>
            <p:cNvCxnSpPr/>
            <p:nvPr/>
          </p:nvCxnSpPr>
          <p:spPr>
            <a:xfrm flipH="1">
              <a:off x="4861215" y="285093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Rak 84"/>
          <p:cNvCxnSpPr/>
          <p:nvPr/>
        </p:nvCxnSpPr>
        <p:spPr>
          <a:xfrm>
            <a:off x="6639057" y="2726451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 88"/>
          <p:cNvGrpSpPr/>
          <p:nvPr/>
        </p:nvGrpSpPr>
        <p:grpSpPr>
          <a:xfrm rot="10800000">
            <a:off x="7200443" y="2595614"/>
            <a:ext cx="131233" cy="257438"/>
            <a:chOff x="3236663" y="2682854"/>
            <a:chExt cx="131233" cy="257438"/>
          </a:xfrm>
        </p:grpSpPr>
        <p:cxnSp>
          <p:nvCxnSpPr>
            <p:cNvPr id="90" name="Rak 89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ak 90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ak 91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Rak 93"/>
          <p:cNvCxnSpPr/>
          <p:nvPr/>
        </p:nvCxnSpPr>
        <p:spPr>
          <a:xfrm>
            <a:off x="8415119" y="2724333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102"/>
          <p:cNvCxnSpPr>
            <a:endCxn id="138" idx="0"/>
          </p:cNvCxnSpPr>
          <p:nvPr/>
        </p:nvCxnSpPr>
        <p:spPr>
          <a:xfrm>
            <a:off x="2540339" y="3222663"/>
            <a:ext cx="0" cy="54273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ak 103"/>
          <p:cNvCxnSpPr/>
          <p:nvPr/>
        </p:nvCxnSpPr>
        <p:spPr>
          <a:xfrm rot="5400000">
            <a:off x="2540338" y="3225178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104"/>
          <p:cNvCxnSpPr/>
          <p:nvPr/>
        </p:nvCxnSpPr>
        <p:spPr>
          <a:xfrm rot="5400000" flipH="1">
            <a:off x="2603441" y="32882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ak 105"/>
          <p:cNvCxnSpPr/>
          <p:nvPr/>
        </p:nvCxnSpPr>
        <p:spPr>
          <a:xfrm rot="5400000" flipH="1">
            <a:off x="2348121" y="32882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ak 111"/>
          <p:cNvCxnSpPr/>
          <p:nvPr/>
        </p:nvCxnSpPr>
        <p:spPr>
          <a:xfrm rot="16200000">
            <a:off x="7527702" y="3419087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ak 112"/>
          <p:cNvCxnSpPr/>
          <p:nvPr/>
        </p:nvCxnSpPr>
        <p:spPr>
          <a:xfrm rot="16200000">
            <a:off x="7874012" y="3505444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ak 113"/>
          <p:cNvCxnSpPr/>
          <p:nvPr/>
        </p:nvCxnSpPr>
        <p:spPr>
          <a:xfrm rot="16200000" flipH="1">
            <a:off x="7679676" y="36997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ak 114"/>
          <p:cNvCxnSpPr/>
          <p:nvPr/>
        </p:nvCxnSpPr>
        <p:spPr>
          <a:xfrm rot="16200000" flipH="1">
            <a:off x="7934996" y="3699780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ak 120"/>
          <p:cNvCxnSpPr/>
          <p:nvPr/>
        </p:nvCxnSpPr>
        <p:spPr>
          <a:xfrm rot="16200000">
            <a:off x="9306772" y="3419087"/>
            <a:ext cx="6926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 124"/>
          <p:cNvGrpSpPr/>
          <p:nvPr/>
        </p:nvGrpSpPr>
        <p:grpSpPr>
          <a:xfrm rot="5400000">
            <a:off x="9585347" y="3009675"/>
            <a:ext cx="131233" cy="257438"/>
            <a:chOff x="3236663" y="2682854"/>
            <a:chExt cx="131233" cy="257438"/>
          </a:xfrm>
        </p:grpSpPr>
        <p:cxnSp>
          <p:nvCxnSpPr>
            <p:cNvPr id="126" name="Rak 125"/>
            <p:cNvCxnSpPr/>
            <p:nvPr/>
          </p:nvCxnSpPr>
          <p:spPr>
            <a:xfrm>
              <a:off x="3367896" y="2682854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Rak 126"/>
            <p:cNvCxnSpPr/>
            <p:nvPr/>
          </p:nvCxnSpPr>
          <p:spPr>
            <a:xfrm flipH="1">
              <a:off x="3236663" y="268285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Rak 127"/>
            <p:cNvCxnSpPr/>
            <p:nvPr/>
          </p:nvCxnSpPr>
          <p:spPr>
            <a:xfrm flipH="1">
              <a:off x="3236663" y="2938174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Rak 131"/>
          <p:cNvCxnSpPr/>
          <p:nvPr/>
        </p:nvCxnSpPr>
        <p:spPr>
          <a:xfrm>
            <a:off x="4861215" y="4167753"/>
            <a:ext cx="246957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132"/>
          <p:cNvCxnSpPr/>
          <p:nvPr/>
        </p:nvCxnSpPr>
        <p:spPr>
          <a:xfrm>
            <a:off x="4992448" y="4039034"/>
            <a:ext cx="0" cy="25743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ak 133"/>
          <p:cNvCxnSpPr/>
          <p:nvPr/>
        </p:nvCxnSpPr>
        <p:spPr>
          <a:xfrm flipH="1">
            <a:off x="4861215" y="4039034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ak 134"/>
          <p:cNvCxnSpPr/>
          <p:nvPr/>
        </p:nvCxnSpPr>
        <p:spPr>
          <a:xfrm flipH="1">
            <a:off x="4861215" y="4294354"/>
            <a:ext cx="13123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ruta 136"/>
          <p:cNvSpPr txBox="1"/>
          <p:nvPr/>
        </p:nvSpPr>
        <p:spPr>
          <a:xfrm>
            <a:off x="6894415" y="3222664"/>
            <a:ext cx="239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Question/Answer type needed?</a:t>
            </a:r>
            <a:endParaRPr lang="sv-SE" sz="1100" dirty="0"/>
          </a:p>
        </p:txBody>
      </p:sp>
      <p:sp>
        <p:nvSpPr>
          <p:cNvPr id="138" name="Rektangel 137"/>
          <p:cNvSpPr/>
          <p:nvPr/>
        </p:nvSpPr>
        <p:spPr>
          <a:xfrm>
            <a:off x="1998172" y="3765397"/>
            <a:ext cx="1084333" cy="20230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b="1" dirty="0" smtClean="0"/>
              <a:t>Administrator</a:t>
            </a:r>
            <a:endParaRPr lang="sv-SE" sz="1200" b="1" dirty="0"/>
          </a:p>
        </p:txBody>
      </p:sp>
      <p:sp>
        <p:nvSpPr>
          <p:cNvPr id="139" name="textruta 138"/>
          <p:cNvSpPr txBox="1"/>
          <p:nvPr/>
        </p:nvSpPr>
        <p:spPr>
          <a:xfrm>
            <a:off x="1998172" y="3967698"/>
            <a:ext cx="1084333" cy="24622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UserID : Int</a:t>
            </a:r>
          </a:p>
        </p:txBody>
      </p:sp>
      <p:grpSp>
        <p:nvGrpSpPr>
          <p:cNvPr id="146" name="Grupp 145"/>
          <p:cNvGrpSpPr/>
          <p:nvPr/>
        </p:nvGrpSpPr>
        <p:grpSpPr>
          <a:xfrm>
            <a:off x="4189803" y="3072777"/>
            <a:ext cx="257438" cy="692619"/>
            <a:chOff x="5234446" y="3204010"/>
            <a:chExt cx="257438" cy="692619"/>
          </a:xfrm>
        </p:grpSpPr>
        <p:cxnSp>
          <p:nvCxnSpPr>
            <p:cNvPr id="142" name="Rak 141"/>
            <p:cNvCxnSpPr/>
            <p:nvPr/>
          </p:nvCxnSpPr>
          <p:spPr>
            <a:xfrm rot="16200000">
              <a:off x="5016855" y="3550320"/>
              <a:ext cx="69261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Rak 142"/>
            <p:cNvCxnSpPr/>
            <p:nvPr/>
          </p:nvCxnSpPr>
          <p:spPr>
            <a:xfrm rot="16200000">
              <a:off x="5363165" y="3636677"/>
              <a:ext cx="0" cy="2574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Rak 143"/>
            <p:cNvCxnSpPr/>
            <p:nvPr/>
          </p:nvCxnSpPr>
          <p:spPr>
            <a:xfrm rot="16200000" flipH="1">
              <a:off x="5168829" y="3831013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Rak 144"/>
            <p:cNvCxnSpPr/>
            <p:nvPr/>
          </p:nvCxnSpPr>
          <p:spPr>
            <a:xfrm rot="16200000" flipH="1">
              <a:off x="5424149" y="3831013"/>
              <a:ext cx="13123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ruta 150"/>
          <p:cNvSpPr txBox="1"/>
          <p:nvPr/>
        </p:nvSpPr>
        <p:spPr>
          <a:xfrm>
            <a:off x="2159850" y="4321641"/>
            <a:ext cx="760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/>
              <a:t>Inte bra!?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04337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92</Words>
  <Application>Microsoft Office PowerPoint</Application>
  <PresentationFormat>Bredbild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N O</dc:creator>
  <cp:lastModifiedBy>N O</cp:lastModifiedBy>
  <cp:revision>10</cp:revision>
  <dcterms:created xsi:type="dcterms:W3CDTF">2014-09-25T17:07:08Z</dcterms:created>
  <dcterms:modified xsi:type="dcterms:W3CDTF">2014-09-25T18:42:51Z</dcterms:modified>
</cp:coreProperties>
</file>