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3716000" cy="13716000"/>
  <p:notesSz cx="13716000" cy="13716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4251960"/>
            <a:ext cx="116586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7680960"/>
            <a:ext cx="9601200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5800" y="3154680"/>
            <a:ext cx="596646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63740" y="3154680"/>
            <a:ext cx="596646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96" y="8483"/>
            <a:ext cx="13699490" cy="13699490"/>
          </a:xfrm>
          <a:custGeom>
            <a:avLst/>
            <a:gdLst/>
            <a:ahLst/>
            <a:cxnLst/>
            <a:rect l="l" t="t" r="r" b="b"/>
            <a:pathLst>
              <a:path w="13699490" h="13699490">
                <a:moveTo>
                  <a:pt x="13699020" y="0"/>
                </a:moveTo>
                <a:lnTo>
                  <a:pt x="0" y="0"/>
                </a:lnTo>
                <a:lnTo>
                  <a:pt x="0" y="13699020"/>
                </a:lnTo>
                <a:lnTo>
                  <a:pt x="13699020" y="13699020"/>
                </a:lnTo>
                <a:lnTo>
                  <a:pt x="13699020" y="0"/>
                </a:lnTo>
                <a:close/>
              </a:path>
            </a:pathLst>
          </a:custGeom>
          <a:solidFill>
            <a:srgbClr val="9CD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613822" y="8319389"/>
            <a:ext cx="3093720" cy="1588770"/>
          </a:xfrm>
          <a:custGeom>
            <a:avLst/>
            <a:gdLst/>
            <a:ahLst/>
            <a:cxnLst/>
            <a:rect l="l" t="t" r="r" b="b"/>
            <a:pathLst>
              <a:path w="3093719" h="1588770">
                <a:moveTo>
                  <a:pt x="3093694" y="40474"/>
                </a:moveTo>
                <a:lnTo>
                  <a:pt x="3015716" y="22606"/>
                </a:lnTo>
                <a:lnTo>
                  <a:pt x="2969958" y="14744"/>
                </a:lnTo>
                <a:lnTo>
                  <a:pt x="2923921" y="8597"/>
                </a:lnTo>
                <a:lnTo>
                  <a:pt x="2877667" y="4114"/>
                </a:lnTo>
                <a:lnTo>
                  <a:pt x="2831223" y="1270"/>
                </a:lnTo>
                <a:lnTo>
                  <a:pt x="2784627" y="0"/>
                </a:lnTo>
                <a:lnTo>
                  <a:pt x="2737916" y="254"/>
                </a:lnTo>
                <a:lnTo>
                  <a:pt x="2691117" y="2019"/>
                </a:lnTo>
                <a:lnTo>
                  <a:pt x="2644267" y="5207"/>
                </a:lnTo>
                <a:lnTo>
                  <a:pt x="2597404" y="9804"/>
                </a:lnTo>
                <a:lnTo>
                  <a:pt x="2550566" y="15748"/>
                </a:lnTo>
                <a:lnTo>
                  <a:pt x="2503792" y="22999"/>
                </a:lnTo>
                <a:lnTo>
                  <a:pt x="2457107" y="31508"/>
                </a:lnTo>
                <a:lnTo>
                  <a:pt x="2410561" y="41236"/>
                </a:lnTo>
                <a:lnTo>
                  <a:pt x="2364168" y="52133"/>
                </a:lnTo>
                <a:lnTo>
                  <a:pt x="2317991" y="64147"/>
                </a:lnTo>
                <a:lnTo>
                  <a:pt x="2272652" y="77711"/>
                </a:lnTo>
                <a:lnTo>
                  <a:pt x="2227897" y="93522"/>
                </a:lnTo>
                <a:lnTo>
                  <a:pt x="2183841" y="111518"/>
                </a:lnTo>
                <a:lnTo>
                  <a:pt x="2140610" y="131635"/>
                </a:lnTo>
                <a:lnTo>
                  <a:pt x="2098357" y="153809"/>
                </a:lnTo>
                <a:lnTo>
                  <a:pt x="2057209" y="177965"/>
                </a:lnTo>
                <a:lnTo>
                  <a:pt x="2017306" y="204038"/>
                </a:lnTo>
                <a:lnTo>
                  <a:pt x="1978761" y="231978"/>
                </a:lnTo>
                <a:lnTo>
                  <a:pt x="1941741" y="261721"/>
                </a:lnTo>
                <a:lnTo>
                  <a:pt x="1906346" y="293179"/>
                </a:lnTo>
                <a:lnTo>
                  <a:pt x="1872742" y="326313"/>
                </a:lnTo>
                <a:lnTo>
                  <a:pt x="1841030" y="361048"/>
                </a:lnTo>
                <a:lnTo>
                  <a:pt x="1811375" y="397319"/>
                </a:lnTo>
                <a:lnTo>
                  <a:pt x="1783905" y="435051"/>
                </a:lnTo>
                <a:lnTo>
                  <a:pt x="1758734" y="474205"/>
                </a:lnTo>
                <a:lnTo>
                  <a:pt x="1736013" y="514692"/>
                </a:lnTo>
                <a:lnTo>
                  <a:pt x="1715884" y="556463"/>
                </a:lnTo>
                <a:lnTo>
                  <a:pt x="1698459" y="599452"/>
                </a:lnTo>
                <a:lnTo>
                  <a:pt x="1683893" y="643585"/>
                </a:lnTo>
                <a:lnTo>
                  <a:pt x="1672310" y="688797"/>
                </a:lnTo>
                <a:lnTo>
                  <a:pt x="1663852" y="735037"/>
                </a:lnTo>
                <a:lnTo>
                  <a:pt x="1651723" y="691603"/>
                </a:lnTo>
                <a:lnTo>
                  <a:pt x="1626870" y="655104"/>
                </a:lnTo>
                <a:lnTo>
                  <a:pt x="1592084" y="626275"/>
                </a:lnTo>
                <a:lnTo>
                  <a:pt x="1550238" y="605866"/>
                </a:lnTo>
                <a:lnTo>
                  <a:pt x="1504124" y="594626"/>
                </a:lnTo>
                <a:lnTo>
                  <a:pt x="1456601" y="593305"/>
                </a:lnTo>
                <a:lnTo>
                  <a:pt x="1410500" y="602653"/>
                </a:lnTo>
                <a:lnTo>
                  <a:pt x="1368056" y="621144"/>
                </a:lnTo>
                <a:lnTo>
                  <a:pt x="1329461" y="646099"/>
                </a:lnTo>
                <a:lnTo>
                  <a:pt x="1294485" y="676452"/>
                </a:lnTo>
                <a:lnTo>
                  <a:pt x="1262875" y="711136"/>
                </a:lnTo>
                <a:lnTo>
                  <a:pt x="1234376" y="749084"/>
                </a:lnTo>
                <a:lnTo>
                  <a:pt x="1208747" y="789241"/>
                </a:lnTo>
                <a:lnTo>
                  <a:pt x="1185748" y="830554"/>
                </a:lnTo>
                <a:lnTo>
                  <a:pt x="1151724" y="798283"/>
                </a:lnTo>
                <a:lnTo>
                  <a:pt x="1114374" y="770064"/>
                </a:lnTo>
                <a:lnTo>
                  <a:pt x="1074166" y="746010"/>
                </a:lnTo>
                <a:lnTo>
                  <a:pt x="1031633" y="726287"/>
                </a:lnTo>
                <a:lnTo>
                  <a:pt x="987259" y="711034"/>
                </a:lnTo>
                <a:lnTo>
                  <a:pt x="941565" y="700392"/>
                </a:lnTo>
                <a:lnTo>
                  <a:pt x="895045" y="694512"/>
                </a:lnTo>
                <a:lnTo>
                  <a:pt x="848207" y="693534"/>
                </a:lnTo>
                <a:lnTo>
                  <a:pt x="801560" y="697598"/>
                </a:lnTo>
                <a:lnTo>
                  <a:pt x="755611" y="706869"/>
                </a:lnTo>
                <a:lnTo>
                  <a:pt x="711009" y="721334"/>
                </a:lnTo>
                <a:lnTo>
                  <a:pt x="668362" y="740676"/>
                </a:lnTo>
                <a:lnTo>
                  <a:pt x="628040" y="764501"/>
                </a:lnTo>
                <a:lnTo>
                  <a:pt x="590384" y="792454"/>
                </a:lnTo>
                <a:lnTo>
                  <a:pt x="555790" y="824141"/>
                </a:lnTo>
                <a:lnTo>
                  <a:pt x="524611" y="859205"/>
                </a:lnTo>
                <a:lnTo>
                  <a:pt x="497217" y="897255"/>
                </a:lnTo>
                <a:lnTo>
                  <a:pt x="473989" y="937933"/>
                </a:lnTo>
                <a:lnTo>
                  <a:pt x="455282" y="980859"/>
                </a:lnTo>
                <a:lnTo>
                  <a:pt x="441477" y="1025664"/>
                </a:lnTo>
                <a:lnTo>
                  <a:pt x="440880" y="1055954"/>
                </a:lnTo>
                <a:lnTo>
                  <a:pt x="409994" y="1040942"/>
                </a:lnTo>
                <a:lnTo>
                  <a:pt x="378256" y="1028852"/>
                </a:lnTo>
                <a:lnTo>
                  <a:pt x="345833" y="1019606"/>
                </a:lnTo>
                <a:lnTo>
                  <a:pt x="312864" y="1013117"/>
                </a:lnTo>
                <a:lnTo>
                  <a:pt x="271602" y="1009294"/>
                </a:lnTo>
                <a:lnTo>
                  <a:pt x="232994" y="1010754"/>
                </a:lnTo>
                <a:lnTo>
                  <a:pt x="163995" y="1027836"/>
                </a:lnTo>
                <a:lnTo>
                  <a:pt x="106375" y="1061097"/>
                </a:lnTo>
                <a:lnTo>
                  <a:pt x="60642" y="1107274"/>
                </a:lnTo>
                <a:lnTo>
                  <a:pt x="27317" y="1163129"/>
                </a:lnTo>
                <a:lnTo>
                  <a:pt x="6934" y="1225397"/>
                </a:lnTo>
                <a:lnTo>
                  <a:pt x="0" y="1290815"/>
                </a:lnTo>
                <a:lnTo>
                  <a:pt x="1727" y="1323695"/>
                </a:lnTo>
                <a:lnTo>
                  <a:pt x="15938" y="1387741"/>
                </a:lnTo>
                <a:lnTo>
                  <a:pt x="44881" y="1446796"/>
                </a:lnTo>
                <a:lnTo>
                  <a:pt x="89103" y="1497622"/>
                </a:lnTo>
                <a:lnTo>
                  <a:pt x="149085" y="1536941"/>
                </a:lnTo>
                <a:lnTo>
                  <a:pt x="185166" y="1551266"/>
                </a:lnTo>
                <a:lnTo>
                  <a:pt x="225386" y="1561503"/>
                </a:lnTo>
                <a:lnTo>
                  <a:pt x="275488" y="1570113"/>
                </a:lnTo>
                <a:lnTo>
                  <a:pt x="325437" y="1576933"/>
                </a:lnTo>
                <a:lnTo>
                  <a:pt x="375208" y="1582039"/>
                </a:lnTo>
                <a:lnTo>
                  <a:pt x="424840" y="1585556"/>
                </a:lnTo>
                <a:lnTo>
                  <a:pt x="474332" y="1587576"/>
                </a:lnTo>
                <a:lnTo>
                  <a:pt x="523709" y="1588211"/>
                </a:lnTo>
                <a:lnTo>
                  <a:pt x="572960" y="1587550"/>
                </a:lnTo>
                <a:lnTo>
                  <a:pt x="622122" y="1585709"/>
                </a:lnTo>
                <a:lnTo>
                  <a:pt x="671195" y="1582775"/>
                </a:lnTo>
                <a:lnTo>
                  <a:pt x="720191" y="1578864"/>
                </a:lnTo>
                <a:lnTo>
                  <a:pt x="769124" y="1574088"/>
                </a:lnTo>
                <a:lnTo>
                  <a:pt x="818007" y="1568526"/>
                </a:lnTo>
                <a:lnTo>
                  <a:pt x="866851" y="1562290"/>
                </a:lnTo>
                <a:lnTo>
                  <a:pt x="964463" y="1548218"/>
                </a:lnTo>
                <a:lnTo>
                  <a:pt x="1306741" y="1492948"/>
                </a:lnTo>
                <a:lnTo>
                  <a:pt x="1405102" y="1478826"/>
                </a:lnTo>
                <a:lnTo>
                  <a:pt x="1454454" y="1472552"/>
                </a:lnTo>
                <a:lnTo>
                  <a:pt x="1503908" y="1466951"/>
                </a:lnTo>
                <a:lnTo>
                  <a:pt x="1553514" y="1462125"/>
                </a:lnTo>
                <a:lnTo>
                  <a:pt x="1604492" y="1457921"/>
                </a:lnTo>
                <a:lnTo>
                  <a:pt x="1655521" y="1454365"/>
                </a:lnTo>
                <a:lnTo>
                  <a:pt x="1706562" y="1451444"/>
                </a:lnTo>
                <a:lnTo>
                  <a:pt x="1757616" y="1449120"/>
                </a:lnTo>
                <a:lnTo>
                  <a:pt x="1808708" y="1447380"/>
                </a:lnTo>
                <a:lnTo>
                  <a:pt x="1859800" y="1446212"/>
                </a:lnTo>
                <a:lnTo>
                  <a:pt x="1910905" y="1445590"/>
                </a:lnTo>
                <a:lnTo>
                  <a:pt x="1969693" y="1445590"/>
                </a:lnTo>
                <a:lnTo>
                  <a:pt x="2064245" y="1446771"/>
                </a:lnTo>
                <a:lnTo>
                  <a:pt x="2166455" y="1449908"/>
                </a:lnTo>
                <a:lnTo>
                  <a:pt x="2268626" y="1454721"/>
                </a:lnTo>
                <a:lnTo>
                  <a:pt x="2370709" y="1461058"/>
                </a:lnTo>
                <a:lnTo>
                  <a:pt x="2523642" y="1473034"/>
                </a:lnTo>
                <a:lnTo>
                  <a:pt x="2675331" y="1487614"/>
                </a:lnTo>
                <a:lnTo>
                  <a:pt x="2775445" y="1499692"/>
                </a:lnTo>
                <a:lnTo>
                  <a:pt x="3093694" y="1543227"/>
                </a:lnTo>
                <a:lnTo>
                  <a:pt x="3093694" y="1445488"/>
                </a:lnTo>
                <a:lnTo>
                  <a:pt x="3093694" y="1055954"/>
                </a:lnTo>
                <a:lnTo>
                  <a:pt x="3093694" y="830554"/>
                </a:lnTo>
                <a:lnTo>
                  <a:pt x="3093694" y="735037"/>
                </a:lnTo>
                <a:lnTo>
                  <a:pt x="3093694" y="40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613828" y="8341296"/>
            <a:ext cx="3093720" cy="1566545"/>
          </a:xfrm>
          <a:custGeom>
            <a:avLst/>
            <a:gdLst/>
            <a:ahLst/>
            <a:cxnLst/>
            <a:rect l="l" t="t" r="r" b="b"/>
            <a:pathLst>
              <a:path w="3093719" h="1566545">
                <a:moveTo>
                  <a:pt x="3011758" y="0"/>
                </a:moveTo>
                <a:lnTo>
                  <a:pt x="3058767" y="17844"/>
                </a:lnTo>
                <a:lnTo>
                  <a:pt x="3093688" y="33630"/>
                </a:lnTo>
                <a:lnTo>
                  <a:pt x="3093688" y="18580"/>
                </a:lnTo>
                <a:lnTo>
                  <a:pt x="3057519" y="9535"/>
                </a:lnTo>
                <a:lnTo>
                  <a:pt x="3011758" y="0"/>
                </a:lnTo>
                <a:close/>
              </a:path>
              <a:path w="3093719" h="1566545">
                <a:moveTo>
                  <a:pt x="271612" y="987394"/>
                </a:moveTo>
                <a:lnTo>
                  <a:pt x="233006" y="988847"/>
                </a:lnTo>
                <a:lnTo>
                  <a:pt x="164003" y="1005923"/>
                </a:lnTo>
                <a:lnTo>
                  <a:pt x="106377" y="1039181"/>
                </a:lnTo>
                <a:lnTo>
                  <a:pt x="60645" y="1085364"/>
                </a:lnTo>
                <a:lnTo>
                  <a:pt x="27327" y="1141216"/>
                </a:lnTo>
                <a:lnTo>
                  <a:pt x="6939" y="1203480"/>
                </a:lnTo>
                <a:lnTo>
                  <a:pt x="0" y="1268900"/>
                </a:lnTo>
                <a:lnTo>
                  <a:pt x="1735" y="1301775"/>
                </a:lnTo>
                <a:lnTo>
                  <a:pt x="15940" y="1365822"/>
                </a:lnTo>
                <a:lnTo>
                  <a:pt x="44889" y="1424882"/>
                </a:lnTo>
                <a:lnTo>
                  <a:pt x="89099" y="1475701"/>
                </a:lnTo>
                <a:lnTo>
                  <a:pt x="149090" y="1515019"/>
                </a:lnTo>
                <a:lnTo>
                  <a:pt x="185164" y="1529349"/>
                </a:lnTo>
                <a:lnTo>
                  <a:pt x="225378" y="1539582"/>
                </a:lnTo>
                <a:lnTo>
                  <a:pt x="275493" y="1548200"/>
                </a:lnTo>
                <a:lnTo>
                  <a:pt x="325434" y="1555014"/>
                </a:lnTo>
                <a:lnTo>
                  <a:pt x="375214" y="1560127"/>
                </a:lnTo>
                <a:lnTo>
                  <a:pt x="424846" y="1563643"/>
                </a:lnTo>
                <a:lnTo>
                  <a:pt x="474340" y="1565665"/>
                </a:lnTo>
                <a:lnTo>
                  <a:pt x="523710" y="1566294"/>
                </a:lnTo>
                <a:lnTo>
                  <a:pt x="572968" y="1565635"/>
                </a:lnTo>
                <a:lnTo>
                  <a:pt x="622127" y="1563790"/>
                </a:lnTo>
                <a:lnTo>
                  <a:pt x="671197" y="1560861"/>
                </a:lnTo>
                <a:lnTo>
                  <a:pt x="720193" y="1556953"/>
                </a:lnTo>
                <a:lnTo>
                  <a:pt x="769126" y="1552167"/>
                </a:lnTo>
                <a:lnTo>
                  <a:pt x="818007" y="1546606"/>
                </a:lnTo>
                <a:lnTo>
                  <a:pt x="866851" y="1540374"/>
                </a:lnTo>
                <a:lnTo>
                  <a:pt x="964472" y="1526305"/>
                </a:lnTo>
                <a:lnTo>
                  <a:pt x="1306746" y="1471032"/>
                </a:lnTo>
                <a:lnTo>
                  <a:pt x="1405115" y="1456910"/>
                </a:lnTo>
                <a:lnTo>
                  <a:pt x="1454457" y="1450641"/>
                </a:lnTo>
                <a:lnTo>
                  <a:pt x="1503921" y="1445039"/>
                </a:lnTo>
                <a:lnTo>
                  <a:pt x="1553518" y="1440205"/>
                </a:lnTo>
                <a:lnTo>
                  <a:pt x="1604506" y="1436004"/>
                </a:lnTo>
                <a:lnTo>
                  <a:pt x="1655523" y="1432450"/>
                </a:lnTo>
                <a:lnTo>
                  <a:pt x="1706564" y="1429523"/>
                </a:lnTo>
                <a:lnTo>
                  <a:pt x="1757627" y="1427203"/>
                </a:lnTo>
                <a:lnTo>
                  <a:pt x="1808708" y="1425468"/>
                </a:lnTo>
                <a:lnTo>
                  <a:pt x="1859802" y="1424299"/>
                </a:lnTo>
                <a:lnTo>
                  <a:pt x="1910907" y="1423674"/>
                </a:lnTo>
                <a:lnTo>
                  <a:pt x="3093688" y="1423572"/>
                </a:lnTo>
                <a:lnTo>
                  <a:pt x="3093688" y="1269284"/>
                </a:lnTo>
                <a:lnTo>
                  <a:pt x="1082058" y="1269284"/>
                </a:lnTo>
                <a:lnTo>
                  <a:pt x="1037875" y="1269197"/>
                </a:lnTo>
                <a:lnTo>
                  <a:pt x="994317" y="1265393"/>
                </a:lnTo>
                <a:lnTo>
                  <a:pt x="951669" y="1257637"/>
                </a:lnTo>
                <a:lnTo>
                  <a:pt x="910216" y="1245697"/>
                </a:lnTo>
                <a:lnTo>
                  <a:pt x="870243" y="1229338"/>
                </a:lnTo>
                <a:lnTo>
                  <a:pt x="832036" y="1208326"/>
                </a:lnTo>
                <a:lnTo>
                  <a:pt x="795881" y="1182427"/>
                </a:lnTo>
                <a:lnTo>
                  <a:pt x="762061" y="1151408"/>
                </a:lnTo>
                <a:lnTo>
                  <a:pt x="730863" y="1115034"/>
                </a:lnTo>
                <a:lnTo>
                  <a:pt x="704015" y="1073920"/>
                </a:lnTo>
                <a:lnTo>
                  <a:pt x="685350" y="1034034"/>
                </a:lnTo>
                <a:lnTo>
                  <a:pt x="440871" y="1034034"/>
                </a:lnTo>
                <a:lnTo>
                  <a:pt x="409991" y="1019025"/>
                </a:lnTo>
                <a:lnTo>
                  <a:pt x="378260" y="1006940"/>
                </a:lnTo>
                <a:lnTo>
                  <a:pt x="345834" y="997695"/>
                </a:lnTo>
                <a:lnTo>
                  <a:pt x="312868" y="991209"/>
                </a:lnTo>
                <a:lnTo>
                  <a:pt x="271612" y="987394"/>
                </a:lnTo>
                <a:close/>
              </a:path>
              <a:path w="3093719" h="1566545">
                <a:moveTo>
                  <a:pt x="3093688" y="1423572"/>
                </a:moveTo>
                <a:lnTo>
                  <a:pt x="1962019" y="1423572"/>
                </a:lnTo>
                <a:lnTo>
                  <a:pt x="2064247" y="1424858"/>
                </a:lnTo>
                <a:lnTo>
                  <a:pt x="2166458" y="1427991"/>
                </a:lnTo>
                <a:lnTo>
                  <a:pt x="2268623" y="1432805"/>
                </a:lnTo>
                <a:lnTo>
                  <a:pt x="2370712" y="1439136"/>
                </a:lnTo>
                <a:lnTo>
                  <a:pt x="2523639" y="1451114"/>
                </a:lnTo>
                <a:lnTo>
                  <a:pt x="2675334" y="1465704"/>
                </a:lnTo>
                <a:lnTo>
                  <a:pt x="2775446" y="1477778"/>
                </a:lnTo>
                <a:lnTo>
                  <a:pt x="3093688" y="1521318"/>
                </a:lnTo>
                <a:lnTo>
                  <a:pt x="3093688" y="1423572"/>
                </a:lnTo>
                <a:close/>
              </a:path>
              <a:path w="3093719" h="1566545">
                <a:moveTo>
                  <a:pt x="1460732" y="1141374"/>
                </a:moveTo>
                <a:lnTo>
                  <a:pt x="1423756" y="1164225"/>
                </a:lnTo>
                <a:lnTo>
                  <a:pt x="1384858" y="1185451"/>
                </a:lnTo>
                <a:lnTo>
                  <a:pt x="1344292" y="1204838"/>
                </a:lnTo>
                <a:lnTo>
                  <a:pt x="1302353" y="1222143"/>
                </a:lnTo>
                <a:lnTo>
                  <a:pt x="1259327" y="1237135"/>
                </a:lnTo>
                <a:lnTo>
                  <a:pt x="1215500" y="1249579"/>
                </a:lnTo>
                <a:lnTo>
                  <a:pt x="1171155" y="1259241"/>
                </a:lnTo>
                <a:lnTo>
                  <a:pt x="1126579" y="1265887"/>
                </a:lnTo>
                <a:lnTo>
                  <a:pt x="1082058" y="1269284"/>
                </a:lnTo>
                <a:lnTo>
                  <a:pt x="3093688" y="1269284"/>
                </a:lnTo>
                <a:lnTo>
                  <a:pt x="3093688" y="1236078"/>
                </a:lnTo>
                <a:lnTo>
                  <a:pt x="2300936" y="1236075"/>
                </a:lnTo>
                <a:lnTo>
                  <a:pt x="2251890" y="1233392"/>
                </a:lnTo>
                <a:lnTo>
                  <a:pt x="2202827" y="1228086"/>
                </a:lnTo>
                <a:lnTo>
                  <a:pt x="2169717" y="1222751"/>
                </a:lnTo>
                <a:lnTo>
                  <a:pt x="1647945" y="1222751"/>
                </a:lnTo>
                <a:lnTo>
                  <a:pt x="1607027" y="1219140"/>
                </a:lnTo>
                <a:lnTo>
                  <a:pt x="1566625" y="1209024"/>
                </a:lnTo>
                <a:lnTo>
                  <a:pt x="1527962" y="1192576"/>
                </a:lnTo>
                <a:lnTo>
                  <a:pt x="1492257" y="1169968"/>
                </a:lnTo>
                <a:lnTo>
                  <a:pt x="1460732" y="1141374"/>
                </a:lnTo>
                <a:close/>
              </a:path>
              <a:path w="3093719" h="1566545">
                <a:moveTo>
                  <a:pt x="2821969" y="830110"/>
                </a:moveTo>
                <a:lnTo>
                  <a:pt x="2828607" y="875122"/>
                </a:lnTo>
                <a:lnTo>
                  <a:pt x="2826011" y="919253"/>
                </a:lnTo>
                <a:lnTo>
                  <a:pt x="2815090" y="962080"/>
                </a:lnTo>
                <a:lnTo>
                  <a:pt x="2796756" y="1003183"/>
                </a:lnTo>
                <a:lnTo>
                  <a:pt x="2771921" y="1042141"/>
                </a:lnTo>
                <a:lnTo>
                  <a:pt x="2741495" y="1078533"/>
                </a:lnTo>
                <a:lnTo>
                  <a:pt x="2706391" y="1111938"/>
                </a:lnTo>
                <a:lnTo>
                  <a:pt x="2667519" y="1141935"/>
                </a:lnTo>
                <a:lnTo>
                  <a:pt x="2625791" y="1168104"/>
                </a:lnTo>
                <a:lnTo>
                  <a:pt x="2582117" y="1190023"/>
                </a:lnTo>
                <a:lnTo>
                  <a:pt x="2537411" y="1207271"/>
                </a:lnTo>
                <a:lnTo>
                  <a:pt x="2492582" y="1219428"/>
                </a:lnTo>
                <a:lnTo>
                  <a:pt x="2445788" y="1227812"/>
                </a:lnTo>
                <a:lnTo>
                  <a:pt x="2398104" y="1233343"/>
                </a:lnTo>
                <a:lnTo>
                  <a:pt x="2349747" y="1236078"/>
                </a:lnTo>
                <a:lnTo>
                  <a:pt x="3093688" y="1236078"/>
                </a:lnTo>
                <a:lnTo>
                  <a:pt x="3093688" y="852514"/>
                </a:lnTo>
                <a:lnTo>
                  <a:pt x="2940968" y="852514"/>
                </a:lnTo>
                <a:lnTo>
                  <a:pt x="2901056" y="850670"/>
                </a:lnTo>
                <a:lnTo>
                  <a:pt x="2861292" y="843311"/>
                </a:lnTo>
                <a:lnTo>
                  <a:pt x="2821969" y="830110"/>
                </a:lnTo>
                <a:close/>
              </a:path>
              <a:path w="3093719" h="1566545">
                <a:moveTo>
                  <a:pt x="1835953" y="1098118"/>
                </a:moveTo>
                <a:lnTo>
                  <a:pt x="1817568" y="1137172"/>
                </a:lnTo>
                <a:lnTo>
                  <a:pt x="1792375" y="1168682"/>
                </a:lnTo>
                <a:lnTo>
                  <a:pt x="1761596" y="1192823"/>
                </a:lnTo>
                <a:lnTo>
                  <a:pt x="1726450" y="1209765"/>
                </a:lnTo>
                <a:lnTo>
                  <a:pt x="1688160" y="1219684"/>
                </a:lnTo>
                <a:lnTo>
                  <a:pt x="1647945" y="1222751"/>
                </a:lnTo>
                <a:lnTo>
                  <a:pt x="2169717" y="1222751"/>
                </a:lnTo>
                <a:lnTo>
                  <a:pt x="2105526" y="1209834"/>
                </a:lnTo>
                <a:lnTo>
                  <a:pt x="2057724" y="1197005"/>
                </a:lnTo>
                <a:lnTo>
                  <a:pt x="2010781" y="1181782"/>
                </a:lnTo>
                <a:lnTo>
                  <a:pt x="1964900" y="1164219"/>
                </a:lnTo>
                <a:lnTo>
                  <a:pt x="1920340" y="1144390"/>
                </a:lnTo>
                <a:lnTo>
                  <a:pt x="1877281" y="1122335"/>
                </a:lnTo>
                <a:lnTo>
                  <a:pt x="1835953" y="1098118"/>
                </a:lnTo>
                <a:close/>
              </a:path>
              <a:path w="3093719" h="1566545">
                <a:moveTo>
                  <a:pt x="704434" y="702195"/>
                </a:moveTo>
                <a:lnTo>
                  <a:pt x="657762" y="724621"/>
                </a:lnTo>
                <a:lnTo>
                  <a:pt x="614034" y="752416"/>
                </a:lnTo>
                <a:lnTo>
                  <a:pt x="573750" y="785077"/>
                </a:lnTo>
                <a:lnTo>
                  <a:pt x="537409" y="822099"/>
                </a:lnTo>
                <a:lnTo>
                  <a:pt x="505510" y="862980"/>
                </a:lnTo>
                <a:lnTo>
                  <a:pt x="478554" y="907217"/>
                </a:lnTo>
                <a:lnTo>
                  <a:pt x="457040" y="954306"/>
                </a:lnTo>
                <a:lnTo>
                  <a:pt x="441468" y="1003744"/>
                </a:lnTo>
                <a:lnTo>
                  <a:pt x="440871" y="1034034"/>
                </a:lnTo>
                <a:lnTo>
                  <a:pt x="685350" y="1034034"/>
                </a:lnTo>
                <a:lnTo>
                  <a:pt x="683420" y="1029908"/>
                </a:lnTo>
                <a:lnTo>
                  <a:pt x="668961" y="983731"/>
                </a:lnTo>
                <a:lnTo>
                  <a:pt x="660519" y="936120"/>
                </a:lnTo>
                <a:lnTo>
                  <a:pt x="657976" y="887808"/>
                </a:lnTo>
                <a:lnTo>
                  <a:pt x="661214" y="839527"/>
                </a:lnTo>
                <a:lnTo>
                  <a:pt x="670115" y="792010"/>
                </a:lnTo>
                <a:lnTo>
                  <a:pt x="684562" y="745988"/>
                </a:lnTo>
                <a:lnTo>
                  <a:pt x="704434" y="702195"/>
                </a:lnTo>
                <a:close/>
              </a:path>
              <a:path w="3093719" h="1566545">
                <a:moveTo>
                  <a:pt x="3093688" y="812443"/>
                </a:moveTo>
                <a:lnTo>
                  <a:pt x="3058661" y="828234"/>
                </a:lnTo>
                <a:lnTo>
                  <a:pt x="3020064" y="840968"/>
                </a:lnTo>
                <a:lnTo>
                  <a:pt x="2980735" y="849171"/>
                </a:lnTo>
                <a:lnTo>
                  <a:pt x="2940968" y="852514"/>
                </a:lnTo>
                <a:lnTo>
                  <a:pt x="3093688" y="852514"/>
                </a:lnTo>
                <a:lnTo>
                  <a:pt x="3093688" y="812443"/>
                </a:lnTo>
                <a:close/>
              </a:path>
            </a:pathLst>
          </a:custGeom>
          <a:solidFill>
            <a:srgbClr val="E2F6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83" y="6247015"/>
            <a:ext cx="3356610" cy="1778635"/>
          </a:xfrm>
          <a:custGeom>
            <a:avLst/>
            <a:gdLst/>
            <a:ahLst/>
            <a:cxnLst/>
            <a:rect l="l" t="t" r="r" b="b"/>
            <a:pathLst>
              <a:path w="3356610" h="1778634">
                <a:moveTo>
                  <a:pt x="3355987" y="1499146"/>
                </a:moveTo>
                <a:lnTo>
                  <a:pt x="3348774" y="1444980"/>
                </a:lnTo>
                <a:lnTo>
                  <a:pt x="3322866" y="1393253"/>
                </a:lnTo>
                <a:lnTo>
                  <a:pt x="3281438" y="1349184"/>
                </a:lnTo>
                <a:lnTo>
                  <a:pt x="3227641" y="1317955"/>
                </a:lnTo>
                <a:lnTo>
                  <a:pt x="3164675" y="1304785"/>
                </a:lnTo>
                <a:lnTo>
                  <a:pt x="3130727" y="1306601"/>
                </a:lnTo>
                <a:lnTo>
                  <a:pt x="3095675" y="1314881"/>
                </a:lnTo>
                <a:lnTo>
                  <a:pt x="3059912" y="1330261"/>
                </a:lnTo>
                <a:lnTo>
                  <a:pt x="3023832" y="1353413"/>
                </a:lnTo>
                <a:lnTo>
                  <a:pt x="3006572" y="1306055"/>
                </a:lnTo>
                <a:lnTo>
                  <a:pt x="2984550" y="1260792"/>
                </a:lnTo>
                <a:lnTo>
                  <a:pt x="2958096" y="1217955"/>
                </a:lnTo>
                <a:lnTo>
                  <a:pt x="2927591" y="1177836"/>
                </a:lnTo>
                <a:lnTo>
                  <a:pt x="2893390" y="1140790"/>
                </a:lnTo>
                <a:lnTo>
                  <a:pt x="2855823" y="1107109"/>
                </a:lnTo>
                <a:lnTo>
                  <a:pt x="2815272" y="1077112"/>
                </a:lnTo>
                <a:lnTo>
                  <a:pt x="2772092" y="1051140"/>
                </a:lnTo>
                <a:lnTo>
                  <a:pt x="2726626" y="1029512"/>
                </a:lnTo>
                <a:lnTo>
                  <a:pt x="2679230" y="1012520"/>
                </a:lnTo>
                <a:lnTo>
                  <a:pt x="2630284" y="1000506"/>
                </a:lnTo>
                <a:lnTo>
                  <a:pt x="2580335" y="993749"/>
                </a:lnTo>
                <a:lnTo>
                  <a:pt x="2530017" y="992200"/>
                </a:lnTo>
                <a:lnTo>
                  <a:pt x="2479789" y="995667"/>
                </a:lnTo>
                <a:lnTo>
                  <a:pt x="2430081" y="1004011"/>
                </a:lnTo>
                <a:lnTo>
                  <a:pt x="2381364" y="1017066"/>
                </a:lnTo>
                <a:lnTo>
                  <a:pt x="2334082" y="1034643"/>
                </a:lnTo>
                <a:lnTo>
                  <a:pt x="2288667" y="1056589"/>
                </a:lnTo>
                <a:lnTo>
                  <a:pt x="2245588" y="1082738"/>
                </a:lnTo>
                <a:lnTo>
                  <a:pt x="2205291" y="1112913"/>
                </a:lnTo>
                <a:lnTo>
                  <a:pt x="2168207" y="1146962"/>
                </a:lnTo>
                <a:lnTo>
                  <a:pt x="2134806" y="1184706"/>
                </a:lnTo>
                <a:lnTo>
                  <a:pt x="2130856" y="1140091"/>
                </a:lnTo>
                <a:lnTo>
                  <a:pt x="2113699" y="1098613"/>
                </a:lnTo>
                <a:lnTo>
                  <a:pt x="2085416" y="1063752"/>
                </a:lnTo>
                <a:lnTo>
                  <a:pt x="2048078" y="1038999"/>
                </a:lnTo>
                <a:lnTo>
                  <a:pt x="2004796" y="1027480"/>
                </a:lnTo>
                <a:lnTo>
                  <a:pt x="1959952" y="1029423"/>
                </a:lnTo>
                <a:lnTo>
                  <a:pt x="1917522" y="1044105"/>
                </a:lnTo>
                <a:lnTo>
                  <a:pt x="1881505" y="1070724"/>
                </a:lnTo>
                <a:lnTo>
                  <a:pt x="1878685" y="1025029"/>
                </a:lnTo>
                <a:lnTo>
                  <a:pt x="1868881" y="980655"/>
                </a:lnTo>
                <a:lnTo>
                  <a:pt x="1852701" y="938187"/>
                </a:lnTo>
                <a:lnTo>
                  <a:pt x="1830755" y="898182"/>
                </a:lnTo>
                <a:lnTo>
                  <a:pt x="1803679" y="861212"/>
                </a:lnTo>
                <a:lnTo>
                  <a:pt x="1772081" y="827874"/>
                </a:lnTo>
                <a:lnTo>
                  <a:pt x="1736572" y="798715"/>
                </a:lnTo>
                <a:lnTo>
                  <a:pt x="1697786" y="774331"/>
                </a:lnTo>
                <a:lnTo>
                  <a:pt x="1656321" y="755294"/>
                </a:lnTo>
                <a:lnTo>
                  <a:pt x="1612798" y="742175"/>
                </a:lnTo>
                <a:lnTo>
                  <a:pt x="1567840" y="735533"/>
                </a:lnTo>
                <a:lnTo>
                  <a:pt x="1522056" y="735965"/>
                </a:lnTo>
                <a:lnTo>
                  <a:pt x="1553908" y="704075"/>
                </a:lnTo>
                <a:lnTo>
                  <a:pt x="1576044" y="665187"/>
                </a:lnTo>
                <a:lnTo>
                  <a:pt x="1588833" y="621525"/>
                </a:lnTo>
                <a:lnTo>
                  <a:pt x="1592668" y="575335"/>
                </a:lnTo>
                <a:lnTo>
                  <a:pt x="1587919" y="528828"/>
                </a:lnTo>
                <a:lnTo>
                  <a:pt x="1574990" y="484238"/>
                </a:lnTo>
                <a:lnTo>
                  <a:pt x="1556486" y="441502"/>
                </a:lnTo>
                <a:lnTo>
                  <a:pt x="1535607" y="400989"/>
                </a:lnTo>
                <a:lnTo>
                  <a:pt x="1512468" y="362661"/>
                </a:lnTo>
                <a:lnTo>
                  <a:pt x="1487144" y="326478"/>
                </a:lnTo>
                <a:lnTo>
                  <a:pt x="1459763" y="292417"/>
                </a:lnTo>
                <a:lnTo>
                  <a:pt x="1430426" y="260451"/>
                </a:lnTo>
                <a:lnTo>
                  <a:pt x="1399235" y="230517"/>
                </a:lnTo>
                <a:lnTo>
                  <a:pt x="1366291" y="202590"/>
                </a:lnTo>
                <a:lnTo>
                  <a:pt x="1331696" y="176644"/>
                </a:lnTo>
                <a:lnTo>
                  <a:pt x="1295565" y="152641"/>
                </a:lnTo>
                <a:lnTo>
                  <a:pt x="1257985" y="130530"/>
                </a:lnTo>
                <a:lnTo>
                  <a:pt x="1219085" y="110299"/>
                </a:lnTo>
                <a:lnTo>
                  <a:pt x="1178941" y="91884"/>
                </a:lnTo>
                <a:lnTo>
                  <a:pt x="1137678" y="75272"/>
                </a:lnTo>
                <a:lnTo>
                  <a:pt x="1095387" y="60413"/>
                </a:lnTo>
                <a:lnTo>
                  <a:pt x="1052182" y="47294"/>
                </a:lnTo>
                <a:lnTo>
                  <a:pt x="1008164" y="35852"/>
                </a:lnTo>
                <a:lnTo>
                  <a:pt x="963434" y="26060"/>
                </a:lnTo>
                <a:lnTo>
                  <a:pt x="918108" y="17881"/>
                </a:lnTo>
                <a:lnTo>
                  <a:pt x="872261" y="11290"/>
                </a:lnTo>
                <a:lnTo>
                  <a:pt x="826033" y="6235"/>
                </a:lnTo>
                <a:lnTo>
                  <a:pt x="779500" y="2705"/>
                </a:lnTo>
                <a:lnTo>
                  <a:pt x="732777" y="635"/>
                </a:lnTo>
                <a:lnTo>
                  <a:pt x="685977" y="0"/>
                </a:lnTo>
                <a:lnTo>
                  <a:pt x="639191" y="774"/>
                </a:lnTo>
                <a:lnTo>
                  <a:pt x="592531" y="2921"/>
                </a:lnTo>
                <a:lnTo>
                  <a:pt x="546100" y="6388"/>
                </a:lnTo>
                <a:lnTo>
                  <a:pt x="499986" y="11150"/>
                </a:lnTo>
                <a:lnTo>
                  <a:pt x="454317" y="17170"/>
                </a:lnTo>
                <a:lnTo>
                  <a:pt x="409194" y="24409"/>
                </a:lnTo>
                <a:lnTo>
                  <a:pt x="364705" y="32842"/>
                </a:lnTo>
                <a:lnTo>
                  <a:pt x="320967" y="42418"/>
                </a:lnTo>
                <a:lnTo>
                  <a:pt x="278079" y="53124"/>
                </a:lnTo>
                <a:lnTo>
                  <a:pt x="236143" y="64897"/>
                </a:lnTo>
                <a:lnTo>
                  <a:pt x="195275" y="77711"/>
                </a:lnTo>
                <a:lnTo>
                  <a:pt x="155562" y="91541"/>
                </a:lnTo>
                <a:lnTo>
                  <a:pt x="117132" y="106337"/>
                </a:lnTo>
                <a:lnTo>
                  <a:pt x="80060" y="122072"/>
                </a:lnTo>
                <a:lnTo>
                  <a:pt x="36169" y="142913"/>
                </a:lnTo>
                <a:lnTo>
                  <a:pt x="0" y="162280"/>
                </a:lnTo>
                <a:lnTo>
                  <a:pt x="0" y="1778431"/>
                </a:lnTo>
                <a:lnTo>
                  <a:pt x="43294" y="1778622"/>
                </a:lnTo>
                <a:lnTo>
                  <a:pt x="92138" y="1778317"/>
                </a:lnTo>
                <a:lnTo>
                  <a:pt x="141008" y="1777504"/>
                </a:lnTo>
                <a:lnTo>
                  <a:pt x="189877" y="1776209"/>
                </a:lnTo>
                <a:lnTo>
                  <a:pt x="238772" y="1774469"/>
                </a:lnTo>
                <a:lnTo>
                  <a:pt x="287680" y="1772272"/>
                </a:lnTo>
                <a:lnTo>
                  <a:pt x="336588" y="1769681"/>
                </a:lnTo>
                <a:lnTo>
                  <a:pt x="385521" y="1766684"/>
                </a:lnTo>
                <a:lnTo>
                  <a:pt x="434467" y="1763318"/>
                </a:lnTo>
                <a:lnTo>
                  <a:pt x="483412" y="1759623"/>
                </a:lnTo>
                <a:lnTo>
                  <a:pt x="532384" y="1755597"/>
                </a:lnTo>
                <a:lnTo>
                  <a:pt x="581355" y="1751266"/>
                </a:lnTo>
                <a:lnTo>
                  <a:pt x="679335" y="1741805"/>
                </a:lnTo>
                <a:lnTo>
                  <a:pt x="777354" y="1731416"/>
                </a:lnTo>
                <a:lnTo>
                  <a:pt x="875398" y="1720291"/>
                </a:lnTo>
                <a:lnTo>
                  <a:pt x="1022502" y="1702600"/>
                </a:lnTo>
                <a:lnTo>
                  <a:pt x="1365923" y="1659864"/>
                </a:lnTo>
                <a:lnTo>
                  <a:pt x="1513141" y="1642402"/>
                </a:lnTo>
                <a:lnTo>
                  <a:pt x="1611274" y="1631505"/>
                </a:lnTo>
                <a:lnTo>
                  <a:pt x="1709420" y="1621409"/>
                </a:lnTo>
                <a:lnTo>
                  <a:pt x="1758480" y="1616722"/>
                </a:lnTo>
                <a:lnTo>
                  <a:pt x="1807540" y="1612290"/>
                </a:lnTo>
                <a:lnTo>
                  <a:pt x="1856600" y="1608162"/>
                </a:lnTo>
                <a:lnTo>
                  <a:pt x="1905647" y="1604352"/>
                </a:lnTo>
                <a:lnTo>
                  <a:pt x="1954695" y="1600885"/>
                </a:lnTo>
                <a:lnTo>
                  <a:pt x="2003742" y="1597761"/>
                </a:lnTo>
                <a:lnTo>
                  <a:pt x="2052777" y="1595031"/>
                </a:lnTo>
                <a:lnTo>
                  <a:pt x="2101811" y="1592707"/>
                </a:lnTo>
                <a:lnTo>
                  <a:pt x="2150846" y="1590814"/>
                </a:lnTo>
                <a:lnTo>
                  <a:pt x="2199856" y="1589366"/>
                </a:lnTo>
                <a:lnTo>
                  <a:pt x="2248865" y="1588389"/>
                </a:lnTo>
                <a:lnTo>
                  <a:pt x="2297874" y="1587919"/>
                </a:lnTo>
                <a:lnTo>
                  <a:pt x="2346871" y="1587957"/>
                </a:lnTo>
                <a:lnTo>
                  <a:pt x="2395855" y="1588554"/>
                </a:lnTo>
                <a:lnTo>
                  <a:pt x="2444826" y="1589697"/>
                </a:lnTo>
                <a:lnTo>
                  <a:pt x="2493238" y="1591335"/>
                </a:lnTo>
                <a:lnTo>
                  <a:pt x="2541625" y="1593367"/>
                </a:lnTo>
                <a:lnTo>
                  <a:pt x="2590000" y="1595793"/>
                </a:lnTo>
                <a:lnTo>
                  <a:pt x="2638348" y="1598637"/>
                </a:lnTo>
                <a:lnTo>
                  <a:pt x="2686672" y="1601876"/>
                </a:lnTo>
                <a:lnTo>
                  <a:pt x="2734970" y="1605508"/>
                </a:lnTo>
                <a:lnTo>
                  <a:pt x="2783243" y="1609547"/>
                </a:lnTo>
                <a:lnTo>
                  <a:pt x="2831477" y="1613979"/>
                </a:lnTo>
                <a:lnTo>
                  <a:pt x="2880131" y="1619313"/>
                </a:lnTo>
                <a:lnTo>
                  <a:pt x="2930334" y="1625460"/>
                </a:lnTo>
                <a:lnTo>
                  <a:pt x="2981528" y="1631429"/>
                </a:lnTo>
                <a:lnTo>
                  <a:pt x="3033191" y="1636255"/>
                </a:lnTo>
                <a:lnTo>
                  <a:pt x="3084792" y="1638935"/>
                </a:lnTo>
                <a:lnTo>
                  <a:pt x="3135782" y="1638503"/>
                </a:lnTo>
                <a:lnTo>
                  <a:pt x="3185642" y="1633969"/>
                </a:lnTo>
                <a:lnTo>
                  <a:pt x="3233813" y="1624342"/>
                </a:lnTo>
                <a:lnTo>
                  <a:pt x="3271469" y="1611160"/>
                </a:lnTo>
                <a:lnTo>
                  <a:pt x="3324834" y="1573618"/>
                </a:lnTo>
                <a:lnTo>
                  <a:pt x="3351606" y="1525536"/>
                </a:lnTo>
                <a:lnTo>
                  <a:pt x="3355987" y="1499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496" y="6326451"/>
            <a:ext cx="3356610" cy="1699260"/>
          </a:xfrm>
          <a:custGeom>
            <a:avLst/>
            <a:gdLst/>
            <a:ahLst/>
            <a:cxnLst/>
            <a:rect l="l" t="t" r="r" b="b"/>
            <a:pathLst>
              <a:path w="3356610" h="1699259">
                <a:moveTo>
                  <a:pt x="0" y="1083988"/>
                </a:moveTo>
                <a:lnTo>
                  <a:pt x="0" y="1698982"/>
                </a:lnTo>
                <a:lnTo>
                  <a:pt x="43291" y="1699179"/>
                </a:lnTo>
                <a:lnTo>
                  <a:pt x="92138" y="1698873"/>
                </a:lnTo>
                <a:lnTo>
                  <a:pt x="189876" y="1696770"/>
                </a:lnTo>
                <a:lnTo>
                  <a:pt x="287670" y="1692831"/>
                </a:lnTo>
                <a:lnTo>
                  <a:pt x="385517" y="1687239"/>
                </a:lnTo>
                <a:lnTo>
                  <a:pt x="483412" y="1680175"/>
                </a:lnTo>
                <a:lnTo>
                  <a:pt x="630335" y="1667218"/>
                </a:lnTo>
                <a:lnTo>
                  <a:pt x="875386" y="1640845"/>
                </a:lnTo>
                <a:lnTo>
                  <a:pt x="1562202" y="1557418"/>
                </a:lnTo>
                <a:lnTo>
                  <a:pt x="1758471" y="1537271"/>
                </a:lnTo>
                <a:lnTo>
                  <a:pt x="1905643" y="1524910"/>
                </a:lnTo>
                <a:lnTo>
                  <a:pt x="2003737" y="1518319"/>
                </a:lnTo>
                <a:lnTo>
                  <a:pt x="2101808" y="1513261"/>
                </a:lnTo>
                <a:lnTo>
                  <a:pt x="2199852" y="1509918"/>
                </a:lnTo>
                <a:lnTo>
                  <a:pt x="2248863" y="1508947"/>
                </a:lnTo>
                <a:lnTo>
                  <a:pt x="3308620" y="1508472"/>
                </a:lnTo>
                <a:lnTo>
                  <a:pt x="3324833" y="1494183"/>
                </a:lnTo>
                <a:lnTo>
                  <a:pt x="3341342" y="1471131"/>
                </a:lnTo>
                <a:lnTo>
                  <a:pt x="3348732" y="1453080"/>
                </a:lnTo>
                <a:lnTo>
                  <a:pt x="2215796" y="1453080"/>
                </a:lnTo>
                <a:lnTo>
                  <a:pt x="2165789" y="1450219"/>
                </a:lnTo>
                <a:lnTo>
                  <a:pt x="2116206" y="1443527"/>
                </a:lnTo>
                <a:lnTo>
                  <a:pt x="2067724" y="1433041"/>
                </a:lnTo>
                <a:lnTo>
                  <a:pt x="2021016" y="1418797"/>
                </a:lnTo>
                <a:lnTo>
                  <a:pt x="2009069" y="1413947"/>
                </a:lnTo>
                <a:lnTo>
                  <a:pt x="1687804" y="1413947"/>
                </a:lnTo>
                <a:lnTo>
                  <a:pt x="1646809" y="1411014"/>
                </a:lnTo>
                <a:lnTo>
                  <a:pt x="1606444" y="1401797"/>
                </a:lnTo>
                <a:lnTo>
                  <a:pt x="1567762" y="1386566"/>
                </a:lnTo>
                <a:lnTo>
                  <a:pt x="1531752" y="1365538"/>
                </a:lnTo>
                <a:lnTo>
                  <a:pt x="1505956" y="1344320"/>
                </a:lnTo>
                <a:lnTo>
                  <a:pt x="1252448" y="1344320"/>
                </a:lnTo>
                <a:lnTo>
                  <a:pt x="1208166" y="1340957"/>
                </a:lnTo>
                <a:lnTo>
                  <a:pt x="1165098" y="1332279"/>
                </a:lnTo>
                <a:lnTo>
                  <a:pt x="1124419" y="1318588"/>
                </a:lnTo>
                <a:lnTo>
                  <a:pt x="1087306" y="1300185"/>
                </a:lnTo>
                <a:lnTo>
                  <a:pt x="1069204" y="1287428"/>
                </a:lnTo>
                <a:lnTo>
                  <a:pt x="513105" y="1287428"/>
                </a:lnTo>
                <a:lnTo>
                  <a:pt x="462335" y="1287081"/>
                </a:lnTo>
                <a:lnTo>
                  <a:pt x="416422" y="1283821"/>
                </a:lnTo>
                <a:lnTo>
                  <a:pt x="371172" y="1277462"/>
                </a:lnTo>
                <a:lnTo>
                  <a:pt x="326714" y="1268113"/>
                </a:lnTo>
                <a:lnTo>
                  <a:pt x="283177" y="1255884"/>
                </a:lnTo>
                <a:lnTo>
                  <a:pt x="240690" y="1240887"/>
                </a:lnTo>
                <a:lnTo>
                  <a:pt x="199381" y="1223230"/>
                </a:lnTo>
                <a:lnTo>
                  <a:pt x="159381" y="1203024"/>
                </a:lnTo>
                <a:lnTo>
                  <a:pt x="120817" y="1180380"/>
                </a:lnTo>
                <a:lnTo>
                  <a:pt x="83819" y="1155407"/>
                </a:lnTo>
                <a:lnTo>
                  <a:pt x="48516" y="1128216"/>
                </a:lnTo>
                <a:lnTo>
                  <a:pt x="15037" y="1098916"/>
                </a:lnTo>
                <a:lnTo>
                  <a:pt x="0" y="1083988"/>
                </a:lnTo>
                <a:close/>
              </a:path>
              <a:path w="3356610" h="1699259">
                <a:moveTo>
                  <a:pt x="3308620" y="1508472"/>
                </a:moveTo>
                <a:lnTo>
                  <a:pt x="2297865" y="1508472"/>
                </a:lnTo>
                <a:lnTo>
                  <a:pt x="2346859" y="1508517"/>
                </a:lnTo>
                <a:lnTo>
                  <a:pt x="2395843" y="1509105"/>
                </a:lnTo>
                <a:lnTo>
                  <a:pt x="2444818" y="1510258"/>
                </a:lnTo>
                <a:lnTo>
                  <a:pt x="2541619" y="1513920"/>
                </a:lnTo>
                <a:lnTo>
                  <a:pt x="2638344" y="1519191"/>
                </a:lnTo>
                <a:lnTo>
                  <a:pt x="2734969" y="1526069"/>
                </a:lnTo>
                <a:lnTo>
                  <a:pt x="2831470" y="1534553"/>
                </a:lnTo>
                <a:lnTo>
                  <a:pt x="2880128" y="1539876"/>
                </a:lnTo>
                <a:lnTo>
                  <a:pt x="2981524" y="1551990"/>
                </a:lnTo>
                <a:lnTo>
                  <a:pt x="3033190" y="1556812"/>
                </a:lnTo>
                <a:lnTo>
                  <a:pt x="3084787" y="1559498"/>
                </a:lnTo>
                <a:lnTo>
                  <a:pt x="3135779" y="1559065"/>
                </a:lnTo>
                <a:lnTo>
                  <a:pt x="3185630" y="1554528"/>
                </a:lnTo>
                <a:lnTo>
                  <a:pt x="3233806" y="1544904"/>
                </a:lnTo>
                <a:lnTo>
                  <a:pt x="3271461" y="1531720"/>
                </a:lnTo>
                <a:lnTo>
                  <a:pt x="3301671" y="1514596"/>
                </a:lnTo>
                <a:lnTo>
                  <a:pt x="3308620" y="1508472"/>
                </a:lnTo>
                <a:close/>
              </a:path>
              <a:path w="3356610" h="1699259">
                <a:moveTo>
                  <a:pt x="2543121" y="912704"/>
                </a:moveTo>
                <a:lnTo>
                  <a:pt x="2499365" y="914341"/>
                </a:lnTo>
                <a:lnTo>
                  <a:pt x="2455880" y="919695"/>
                </a:lnTo>
                <a:lnTo>
                  <a:pt x="2494534" y="940569"/>
                </a:lnTo>
                <a:lnTo>
                  <a:pt x="2528671" y="967325"/>
                </a:lnTo>
                <a:lnTo>
                  <a:pt x="2557832" y="999073"/>
                </a:lnTo>
                <a:lnTo>
                  <a:pt x="2581562" y="1034924"/>
                </a:lnTo>
                <a:lnTo>
                  <a:pt x="2599402" y="1073991"/>
                </a:lnTo>
                <a:lnTo>
                  <a:pt x="2610894" y="1115383"/>
                </a:lnTo>
                <a:lnTo>
                  <a:pt x="2615583" y="1158213"/>
                </a:lnTo>
                <a:lnTo>
                  <a:pt x="2613010" y="1201591"/>
                </a:lnTo>
                <a:lnTo>
                  <a:pt x="2602718" y="1244629"/>
                </a:lnTo>
                <a:lnTo>
                  <a:pt x="2584249" y="1286437"/>
                </a:lnTo>
                <a:lnTo>
                  <a:pt x="2557147" y="1326128"/>
                </a:lnTo>
                <a:lnTo>
                  <a:pt x="2520955" y="1362811"/>
                </a:lnTo>
                <a:lnTo>
                  <a:pt x="2486900" y="1387778"/>
                </a:lnTo>
                <a:lnTo>
                  <a:pt x="2448539" y="1408660"/>
                </a:lnTo>
                <a:lnTo>
                  <a:pt x="2406548" y="1425495"/>
                </a:lnTo>
                <a:lnTo>
                  <a:pt x="2361603" y="1438318"/>
                </a:lnTo>
                <a:lnTo>
                  <a:pt x="2314378" y="1447165"/>
                </a:lnTo>
                <a:lnTo>
                  <a:pt x="2265551" y="1452074"/>
                </a:lnTo>
                <a:lnTo>
                  <a:pt x="2215796" y="1453080"/>
                </a:lnTo>
                <a:lnTo>
                  <a:pt x="3348732" y="1453080"/>
                </a:lnTo>
                <a:lnTo>
                  <a:pt x="3351593" y="1446091"/>
                </a:lnTo>
                <a:lnTo>
                  <a:pt x="3355984" y="1419711"/>
                </a:lnTo>
                <a:lnTo>
                  <a:pt x="3354910" y="1392644"/>
                </a:lnTo>
                <a:lnTo>
                  <a:pt x="3337951" y="1339044"/>
                </a:lnTo>
                <a:lnTo>
                  <a:pt x="3303884" y="1290494"/>
                </a:lnTo>
                <a:lnTo>
                  <a:pt x="3286010" y="1273975"/>
                </a:lnTo>
                <a:lnTo>
                  <a:pt x="3023824" y="1273975"/>
                </a:lnTo>
                <a:lnTo>
                  <a:pt x="3006570" y="1226616"/>
                </a:lnTo>
                <a:lnTo>
                  <a:pt x="2984542" y="1181353"/>
                </a:lnTo>
                <a:lnTo>
                  <a:pt x="2958096" y="1138506"/>
                </a:lnTo>
                <a:lnTo>
                  <a:pt x="2927589" y="1098395"/>
                </a:lnTo>
                <a:lnTo>
                  <a:pt x="2893378" y="1061339"/>
                </a:lnTo>
                <a:lnTo>
                  <a:pt x="2855818" y="1027658"/>
                </a:lnTo>
                <a:lnTo>
                  <a:pt x="2815267" y="997672"/>
                </a:lnTo>
                <a:lnTo>
                  <a:pt x="2772081" y="971700"/>
                </a:lnTo>
                <a:lnTo>
                  <a:pt x="2726616" y="950062"/>
                </a:lnTo>
                <a:lnTo>
                  <a:pt x="2679229" y="933078"/>
                </a:lnTo>
                <a:lnTo>
                  <a:pt x="2630276" y="921067"/>
                </a:lnTo>
                <a:lnTo>
                  <a:pt x="2586855" y="914906"/>
                </a:lnTo>
                <a:lnTo>
                  <a:pt x="2543121" y="912704"/>
                </a:lnTo>
                <a:close/>
              </a:path>
              <a:path w="3356610" h="1699259">
                <a:moveTo>
                  <a:pt x="1865457" y="1324965"/>
                </a:moveTo>
                <a:lnTo>
                  <a:pt x="1837073" y="1357477"/>
                </a:lnTo>
                <a:lnTo>
                  <a:pt x="1804065" y="1382362"/>
                </a:lnTo>
                <a:lnTo>
                  <a:pt x="1767484" y="1399890"/>
                </a:lnTo>
                <a:lnTo>
                  <a:pt x="1728380" y="1410329"/>
                </a:lnTo>
                <a:lnTo>
                  <a:pt x="1687804" y="1413947"/>
                </a:lnTo>
                <a:lnTo>
                  <a:pt x="2009069" y="1413947"/>
                </a:lnTo>
                <a:lnTo>
                  <a:pt x="1976760" y="1400831"/>
                </a:lnTo>
                <a:lnTo>
                  <a:pt x="1935631" y="1379180"/>
                </a:lnTo>
                <a:lnTo>
                  <a:pt x="1898305" y="1353879"/>
                </a:lnTo>
                <a:lnTo>
                  <a:pt x="1865457" y="1324965"/>
                </a:lnTo>
                <a:close/>
              </a:path>
              <a:path w="3356610" h="1699259">
                <a:moveTo>
                  <a:pt x="1450878" y="1270863"/>
                </a:moveTo>
                <a:lnTo>
                  <a:pt x="1418177" y="1298596"/>
                </a:lnTo>
                <a:lnTo>
                  <a:pt x="1380808" y="1319507"/>
                </a:lnTo>
                <a:lnTo>
                  <a:pt x="1339945" y="1333897"/>
                </a:lnTo>
                <a:lnTo>
                  <a:pt x="1296767" y="1342067"/>
                </a:lnTo>
                <a:lnTo>
                  <a:pt x="1252448" y="1344320"/>
                </a:lnTo>
                <a:lnTo>
                  <a:pt x="1505956" y="1344320"/>
                </a:lnTo>
                <a:lnTo>
                  <a:pt x="1499649" y="1339133"/>
                </a:lnTo>
                <a:lnTo>
                  <a:pt x="1472320" y="1307468"/>
                </a:lnTo>
                <a:lnTo>
                  <a:pt x="1450878" y="1270863"/>
                </a:lnTo>
                <a:close/>
              </a:path>
              <a:path w="3356610" h="1699259">
                <a:moveTo>
                  <a:pt x="996408" y="1148054"/>
                </a:moveTo>
                <a:lnTo>
                  <a:pt x="951716" y="1172125"/>
                </a:lnTo>
                <a:lnTo>
                  <a:pt x="905923" y="1194221"/>
                </a:lnTo>
                <a:lnTo>
                  <a:pt x="859139" y="1214237"/>
                </a:lnTo>
                <a:lnTo>
                  <a:pt x="811474" y="1232070"/>
                </a:lnTo>
                <a:lnTo>
                  <a:pt x="763037" y="1247617"/>
                </a:lnTo>
                <a:lnTo>
                  <a:pt x="713938" y="1260774"/>
                </a:lnTo>
                <a:lnTo>
                  <a:pt x="664285" y="1271437"/>
                </a:lnTo>
                <a:lnTo>
                  <a:pt x="614190" y="1279503"/>
                </a:lnTo>
                <a:lnTo>
                  <a:pt x="563760" y="1284868"/>
                </a:lnTo>
                <a:lnTo>
                  <a:pt x="513105" y="1287428"/>
                </a:lnTo>
                <a:lnTo>
                  <a:pt x="1069204" y="1287428"/>
                </a:lnTo>
                <a:lnTo>
                  <a:pt x="1054935" y="1277373"/>
                </a:lnTo>
                <a:lnTo>
                  <a:pt x="1028484" y="1250452"/>
                </a:lnTo>
                <a:lnTo>
                  <a:pt x="1009128" y="1219724"/>
                </a:lnTo>
                <a:lnTo>
                  <a:pt x="998044" y="1185491"/>
                </a:lnTo>
                <a:lnTo>
                  <a:pt x="996408" y="1148054"/>
                </a:lnTo>
                <a:close/>
              </a:path>
              <a:path w="3356610" h="1699259">
                <a:moveTo>
                  <a:pt x="3164663" y="1225345"/>
                </a:moveTo>
                <a:lnTo>
                  <a:pt x="3130720" y="1227156"/>
                </a:lnTo>
                <a:lnTo>
                  <a:pt x="3095669" y="1235431"/>
                </a:lnTo>
                <a:lnTo>
                  <a:pt x="3059905" y="1250821"/>
                </a:lnTo>
                <a:lnTo>
                  <a:pt x="3023824" y="1273975"/>
                </a:lnTo>
                <a:lnTo>
                  <a:pt x="3286010" y="1273975"/>
                </a:lnTo>
                <a:lnTo>
                  <a:pt x="3227638" y="1238515"/>
                </a:lnTo>
                <a:lnTo>
                  <a:pt x="3164663" y="1225345"/>
                </a:lnTo>
                <a:close/>
              </a:path>
              <a:path w="3356610" h="1699259">
                <a:moveTo>
                  <a:pt x="190797" y="0"/>
                </a:moveTo>
                <a:lnTo>
                  <a:pt x="134044" y="20326"/>
                </a:lnTo>
                <a:lnTo>
                  <a:pt x="80053" y="42633"/>
                </a:lnTo>
                <a:lnTo>
                  <a:pt x="36167" y="63468"/>
                </a:lnTo>
                <a:lnTo>
                  <a:pt x="0" y="82832"/>
                </a:lnTo>
                <a:lnTo>
                  <a:pt x="0" y="160308"/>
                </a:lnTo>
                <a:lnTo>
                  <a:pt x="3978" y="155890"/>
                </a:lnTo>
                <a:lnTo>
                  <a:pt x="38040" y="121768"/>
                </a:lnTo>
                <a:lnTo>
                  <a:pt x="73936" y="89116"/>
                </a:lnTo>
                <a:lnTo>
                  <a:pt x="111483" y="57937"/>
                </a:lnTo>
                <a:lnTo>
                  <a:pt x="150497" y="28231"/>
                </a:lnTo>
                <a:lnTo>
                  <a:pt x="190797" y="0"/>
                </a:lnTo>
                <a:close/>
              </a:path>
            </a:pathLst>
          </a:custGeom>
          <a:solidFill>
            <a:srgbClr val="E2F6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6" y="10596003"/>
            <a:ext cx="13699012" cy="31115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506078" y="1407648"/>
            <a:ext cx="455930" cy="540385"/>
          </a:xfrm>
          <a:custGeom>
            <a:avLst/>
            <a:gdLst/>
            <a:ahLst/>
            <a:cxnLst/>
            <a:rect l="l" t="t" r="r" b="b"/>
            <a:pathLst>
              <a:path w="455929" h="540385">
                <a:moveTo>
                  <a:pt x="100634" y="0"/>
                </a:moveTo>
                <a:lnTo>
                  <a:pt x="61389" y="7884"/>
                </a:lnTo>
                <a:lnTo>
                  <a:pt x="29410" y="29411"/>
                </a:lnTo>
                <a:lnTo>
                  <a:pt x="7883" y="61395"/>
                </a:lnTo>
                <a:lnTo>
                  <a:pt x="0" y="100647"/>
                </a:lnTo>
                <a:lnTo>
                  <a:pt x="0" y="539915"/>
                </a:lnTo>
                <a:lnTo>
                  <a:pt x="100634" y="539915"/>
                </a:lnTo>
                <a:lnTo>
                  <a:pt x="100634" y="228485"/>
                </a:lnTo>
                <a:lnTo>
                  <a:pt x="111111" y="177165"/>
                </a:lnTo>
                <a:lnTo>
                  <a:pt x="139566" y="137194"/>
                </a:lnTo>
                <a:lnTo>
                  <a:pt x="181537" y="111249"/>
                </a:lnTo>
                <a:lnTo>
                  <a:pt x="232562" y="102006"/>
                </a:lnTo>
                <a:lnTo>
                  <a:pt x="280159" y="113565"/>
                </a:lnTo>
                <a:lnTo>
                  <a:pt x="318576" y="141446"/>
                </a:lnTo>
                <a:lnTo>
                  <a:pt x="344244" y="181566"/>
                </a:lnTo>
                <a:lnTo>
                  <a:pt x="353593" y="229844"/>
                </a:lnTo>
                <a:lnTo>
                  <a:pt x="353593" y="539915"/>
                </a:lnTo>
                <a:lnTo>
                  <a:pt x="455599" y="539915"/>
                </a:lnTo>
                <a:lnTo>
                  <a:pt x="455599" y="228485"/>
                </a:lnTo>
                <a:lnTo>
                  <a:pt x="450911" y="182023"/>
                </a:lnTo>
                <a:lnTo>
                  <a:pt x="437472" y="139067"/>
                </a:lnTo>
                <a:lnTo>
                  <a:pt x="416224" y="100446"/>
                </a:lnTo>
                <a:lnTo>
                  <a:pt x="388107" y="66989"/>
                </a:lnTo>
                <a:lnTo>
                  <a:pt x="354061" y="39524"/>
                </a:lnTo>
                <a:lnTo>
                  <a:pt x="315026" y="18880"/>
                </a:lnTo>
                <a:lnTo>
                  <a:pt x="271944" y="5887"/>
                </a:lnTo>
                <a:lnTo>
                  <a:pt x="225755" y="1371"/>
                </a:lnTo>
                <a:lnTo>
                  <a:pt x="191862" y="4089"/>
                </a:lnTo>
                <a:lnTo>
                  <a:pt x="159627" y="11906"/>
                </a:lnTo>
                <a:lnTo>
                  <a:pt x="129177" y="24313"/>
                </a:lnTo>
                <a:lnTo>
                  <a:pt x="100634" y="40805"/>
                </a:lnTo>
                <a:lnTo>
                  <a:pt x="100634" y="0"/>
                </a:lnTo>
                <a:close/>
              </a:path>
            </a:pathLst>
          </a:custGeom>
          <a:solidFill>
            <a:srgbClr val="023A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009269" y="1406290"/>
            <a:ext cx="457200" cy="541655"/>
          </a:xfrm>
          <a:custGeom>
            <a:avLst/>
            <a:gdLst/>
            <a:ahLst/>
            <a:cxnLst/>
            <a:rect l="l" t="t" r="r" b="b"/>
            <a:pathLst>
              <a:path w="457200" h="541655">
                <a:moveTo>
                  <a:pt x="228472" y="0"/>
                </a:moveTo>
                <a:lnTo>
                  <a:pt x="182342" y="4688"/>
                </a:lnTo>
                <a:lnTo>
                  <a:pt x="139415" y="18127"/>
                </a:lnTo>
                <a:lnTo>
                  <a:pt x="100600" y="39375"/>
                </a:lnTo>
                <a:lnTo>
                  <a:pt x="66806" y="67492"/>
                </a:lnTo>
                <a:lnTo>
                  <a:pt x="38941" y="101538"/>
                </a:lnTo>
                <a:lnTo>
                  <a:pt x="17912" y="140572"/>
                </a:lnTo>
                <a:lnTo>
                  <a:pt x="4629" y="183655"/>
                </a:lnTo>
                <a:lnTo>
                  <a:pt x="0" y="229844"/>
                </a:lnTo>
                <a:lnTo>
                  <a:pt x="0" y="311442"/>
                </a:lnTo>
                <a:lnTo>
                  <a:pt x="4629" y="357631"/>
                </a:lnTo>
                <a:lnTo>
                  <a:pt x="17912" y="400711"/>
                </a:lnTo>
                <a:lnTo>
                  <a:pt x="38941" y="439744"/>
                </a:lnTo>
                <a:lnTo>
                  <a:pt x="66806" y="473787"/>
                </a:lnTo>
                <a:lnTo>
                  <a:pt x="100600" y="501902"/>
                </a:lnTo>
                <a:lnTo>
                  <a:pt x="139415" y="523148"/>
                </a:lnTo>
                <a:lnTo>
                  <a:pt x="182342" y="536586"/>
                </a:lnTo>
                <a:lnTo>
                  <a:pt x="228472" y="541273"/>
                </a:lnTo>
                <a:lnTo>
                  <a:pt x="274604" y="536586"/>
                </a:lnTo>
                <a:lnTo>
                  <a:pt x="317532" y="523148"/>
                </a:lnTo>
                <a:lnTo>
                  <a:pt x="356349" y="501902"/>
                </a:lnTo>
                <a:lnTo>
                  <a:pt x="390145" y="473787"/>
                </a:lnTo>
                <a:lnTo>
                  <a:pt x="418013" y="439744"/>
                </a:lnTo>
                <a:lnTo>
                  <a:pt x="418263" y="439280"/>
                </a:lnTo>
                <a:lnTo>
                  <a:pt x="228472" y="439280"/>
                </a:lnTo>
                <a:lnTo>
                  <a:pt x="178665" y="429251"/>
                </a:lnTo>
                <a:lnTo>
                  <a:pt x="138036" y="401883"/>
                </a:lnTo>
                <a:lnTo>
                  <a:pt x="110665" y="361254"/>
                </a:lnTo>
                <a:lnTo>
                  <a:pt x="100634" y="311442"/>
                </a:lnTo>
                <a:lnTo>
                  <a:pt x="100634" y="229844"/>
                </a:lnTo>
                <a:lnTo>
                  <a:pt x="110665" y="180037"/>
                </a:lnTo>
                <a:lnTo>
                  <a:pt x="138036" y="139407"/>
                </a:lnTo>
                <a:lnTo>
                  <a:pt x="178665" y="112037"/>
                </a:lnTo>
                <a:lnTo>
                  <a:pt x="228472" y="102006"/>
                </a:lnTo>
                <a:lnTo>
                  <a:pt x="418265" y="102006"/>
                </a:lnTo>
                <a:lnTo>
                  <a:pt x="418013" y="101538"/>
                </a:lnTo>
                <a:lnTo>
                  <a:pt x="390145" y="67492"/>
                </a:lnTo>
                <a:lnTo>
                  <a:pt x="356349" y="39375"/>
                </a:lnTo>
                <a:lnTo>
                  <a:pt x="317532" y="18127"/>
                </a:lnTo>
                <a:lnTo>
                  <a:pt x="274604" y="4688"/>
                </a:lnTo>
                <a:lnTo>
                  <a:pt x="228472" y="0"/>
                </a:lnTo>
                <a:close/>
              </a:path>
              <a:path w="457200" h="541655">
                <a:moveTo>
                  <a:pt x="418265" y="102006"/>
                </a:moveTo>
                <a:lnTo>
                  <a:pt x="228472" y="102006"/>
                </a:lnTo>
                <a:lnTo>
                  <a:pt x="278280" y="112037"/>
                </a:lnTo>
                <a:lnTo>
                  <a:pt x="318909" y="139407"/>
                </a:lnTo>
                <a:lnTo>
                  <a:pt x="346280" y="180037"/>
                </a:lnTo>
                <a:lnTo>
                  <a:pt x="356311" y="229844"/>
                </a:lnTo>
                <a:lnTo>
                  <a:pt x="356311" y="311442"/>
                </a:lnTo>
                <a:lnTo>
                  <a:pt x="346280" y="361254"/>
                </a:lnTo>
                <a:lnTo>
                  <a:pt x="318909" y="401883"/>
                </a:lnTo>
                <a:lnTo>
                  <a:pt x="278280" y="429251"/>
                </a:lnTo>
                <a:lnTo>
                  <a:pt x="228472" y="439280"/>
                </a:lnTo>
                <a:lnTo>
                  <a:pt x="418263" y="439280"/>
                </a:lnTo>
                <a:lnTo>
                  <a:pt x="439043" y="400711"/>
                </a:lnTo>
                <a:lnTo>
                  <a:pt x="452328" y="357631"/>
                </a:lnTo>
                <a:lnTo>
                  <a:pt x="456958" y="311442"/>
                </a:lnTo>
                <a:lnTo>
                  <a:pt x="456958" y="229844"/>
                </a:lnTo>
                <a:lnTo>
                  <a:pt x="452328" y="183655"/>
                </a:lnTo>
                <a:lnTo>
                  <a:pt x="439043" y="140572"/>
                </a:lnTo>
                <a:lnTo>
                  <a:pt x="418265" y="102006"/>
                </a:lnTo>
                <a:close/>
              </a:path>
            </a:pathLst>
          </a:custGeom>
          <a:solidFill>
            <a:srgbClr val="023A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550922" y="984985"/>
            <a:ext cx="558165" cy="946785"/>
          </a:xfrm>
          <a:custGeom>
            <a:avLst/>
            <a:gdLst/>
            <a:ahLst/>
            <a:cxnLst/>
            <a:rect l="l" t="t" r="r" b="b"/>
            <a:pathLst>
              <a:path w="558164" h="946785">
                <a:moveTo>
                  <a:pt x="278930" y="0"/>
                </a:moveTo>
                <a:lnTo>
                  <a:pt x="231412" y="4452"/>
                </a:lnTo>
                <a:lnTo>
                  <a:pt x="187304" y="17797"/>
                </a:lnTo>
                <a:lnTo>
                  <a:pt x="146622" y="40017"/>
                </a:lnTo>
                <a:lnTo>
                  <a:pt x="109385" y="71094"/>
                </a:lnTo>
                <a:lnTo>
                  <a:pt x="82636" y="102557"/>
                </a:lnTo>
                <a:lnTo>
                  <a:pt x="60757" y="138575"/>
                </a:lnTo>
                <a:lnTo>
                  <a:pt x="43745" y="179146"/>
                </a:lnTo>
                <a:lnTo>
                  <a:pt x="31597" y="224267"/>
                </a:lnTo>
                <a:lnTo>
                  <a:pt x="24310" y="273938"/>
                </a:lnTo>
                <a:lnTo>
                  <a:pt x="21882" y="328155"/>
                </a:lnTo>
                <a:lnTo>
                  <a:pt x="147675" y="328155"/>
                </a:lnTo>
                <a:lnTo>
                  <a:pt x="151426" y="266973"/>
                </a:lnTo>
                <a:lnTo>
                  <a:pt x="162691" y="214687"/>
                </a:lnTo>
                <a:lnTo>
                  <a:pt x="181488" y="171278"/>
                </a:lnTo>
                <a:lnTo>
                  <a:pt x="207835" y="136728"/>
                </a:lnTo>
                <a:lnTo>
                  <a:pt x="243366" y="112118"/>
                </a:lnTo>
                <a:lnTo>
                  <a:pt x="284403" y="103911"/>
                </a:lnTo>
                <a:lnTo>
                  <a:pt x="307990" y="105963"/>
                </a:lnTo>
                <a:lnTo>
                  <a:pt x="349010" y="122374"/>
                </a:lnTo>
                <a:lnTo>
                  <a:pt x="385572" y="160000"/>
                </a:lnTo>
                <a:lnTo>
                  <a:pt x="407458" y="214675"/>
                </a:lnTo>
                <a:lnTo>
                  <a:pt x="410197" y="246113"/>
                </a:lnTo>
                <a:lnTo>
                  <a:pt x="406474" y="289454"/>
                </a:lnTo>
                <a:lnTo>
                  <a:pt x="395311" y="331899"/>
                </a:lnTo>
                <a:lnTo>
                  <a:pt x="376711" y="373457"/>
                </a:lnTo>
                <a:lnTo>
                  <a:pt x="350679" y="414137"/>
                </a:lnTo>
                <a:lnTo>
                  <a:pt x="317220" y="453948"/>
                </a:lnTo>
                <a:lnTo>
                  <a:pt x="263173" y="514224"/>
                </a:lnTo>
                <a:lnTo>
                  <a:pt x="201102" y="582534"/>
                </a:lnTo>
                <a:lnTo>
                  <a:pt x="92976" y="700062"/>
                </a:lnTo>
                <a:lnTo>
                  <a:pt x="56399" y="746560"/>
                </a:lnTo>
                <a:lnTo>
                  <a:pt x="28705" y="787593"/>
                </a:lnTo>
                <a:lnTo>
                  <a:pt x="9902" y="823145"/>
                </a:lnTo>
                <a:lnTo>
                  <a:pt x="0" y="853198"/>
                </a:lnTo>
                <a:lnTo>
                  <a:pt x="0" y="946188"/>
                </a:lnTo>
                <a:lnTo>
                  <a:pt x="557872" y="946188"/>
                </a:lnTo>
                <a:lnTo>
                  <a:pt x="557872" y="842263"/>
                </a:lnTo>
                <a:lnTo>
                  <a:pt x="147675" y="842263"/>
                </a:lnTo>
                <a:lnTo>
                  <a:pt x="162015" y="820410"/>
                </a:lnTo>
                <a:lnTo>
                  <a:pt x="194833" y="776664"/>
                </a:lnTo>
                <a:lnTo>
                  <a:pt x="300812" y="656310"/>
                </a:lnTo>
                <a:lnTo>
                  <a:pt x="333405" y="621116"/>
                </a:lnTo>
                <a:lnTo>
                  <a:pt x="365554" y="585471"/>
                </a:lnTo>
                <a:lnTo>
                  <a:pt x="397267" y="549373"/>
                </a:lnTo>
                <a:lnTo>
                  <a:pt x="428553" y="512822"/>
                </a:lnTo>
                <a:lnTo>
                  <a:pt x="459422" y="475818"/>
                </a:lnTo>
                <a:lnTo>
                  <a:pt x="488954" y="435127"/>
                </a:lnTo>
                <a:lnTo>
                  <a:pt x="511925" y="391812"/>
                </a:lnTo>
                <a:lnTo>
                  <a:pt x="528335" y="345873"/>
                </a:lnTo>
                <a:lnTo>
                  <a:pt x="538182" y="297307"/>
                </a:lnTo>
                <a:lnTo>
                  <a:pt x="541464" y="246113"/>
                </a:lnTo>
                <a:lnTo>
                  <a:pt x="537011" y="196237"/>
                </a:lnTo>
                <a:lnTo>
                  <a:pt x="523665" y="150436"/>
                </a:lnTo>
                <a:lnTo>
                  <a:pt x="501441" y="108719"/>
                </a:lnTo>
                <a:lnTo>
                  <a:pt x="470357" y="71094"/>
                </a:lnTo>
                <a:lnTo>
                  <a:pt x="431713" y="40017"/>
                </a:lnTo>
                <a:lnTo>
                  <a:pt x="386921" y="17797"/>
                </a:lnTo>
                <a:lnTo>
                  <a:pt x="335990" y="4452"/>
                </a:lnTo>
                <a:lnTo>
                  <a:pt x="278930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215240" y="1107883"/>
            <a:ext cx="1442085" cy="841375"/>
          </a:xfrm>
          <a:custGeom>
            <a:avLst/>
            <a:gdLst/>
            <a:ahLst/>
            <a:cxnLst/>
            <a:rect l="l" t="t" r="r" b="b"/>
            <a:pathLst>
              <a:path w="1442084" h="841375">
                <a:moveTo>
                  <a:pt x="458317" y="529615"/>
                </a:moveTo>
                <a:lnTo>
                  <a:pt x="453682" y="483031"/>
                </a:lnTo>
                <a:lnTo>
                  <a:pt x="440397" y="439762"/>
                </a:lnTo>
                <a:lnTo>
                  <a:pt x="419366" y="400710"/>
                </a:lnTo>
                <a:lnTo>
                  <a:pt x="419125" y="400418"/>
                </a:lnTo>
                <a:lnTo>
                  <a:pt x="391502" y="366750"/>
                </a:lnTo>
                <a:lnTo>
                  <a:pt x="358228" y="339217"/>
                </a:lnTo>
                <a:lnTo>
                  <a:pt x="357708" y="338785"/>
                </a:lnTo>
                <a:lnTo>
                  <a:pt x="357682" y="529615"/>
                </a:lnTo>
                <a:lnTo>
                  <a:pt x="357682" y="609854"/>
                </a:lnTo>
                <a:lnTo>
                  <a:pt x="347649" y="659879"/>
                </a:lnTo>
                <a:lnTo>
                  <a:pt x="320281" y="700976"/>
                </a:lnTo>
                <a:lnTo>
                  <a:pt x="279641" y="728814"/>
                </a:lnTo>
                <a:lnTo>
                  <a:pt x="229844" y="739051"/>
                </a:lnTo>
                <a:lnTo>
                  <a:pt x="179235" y="728814"/>
                </a:lnTo>
                <a:lnTo>
                  <a:pt x="138214" y="700976"/>
                </a:lnTo>
                <a:lnTo>
                  <a:pt x="110693" y="659879"/>
                </a:lnTo>
                <a:lnTo>
                  <a:pt x="100647" y="609854"/>
                </a:lnTo>
                <a:lnTo>
                  <a:pt x="100647" y="529615"/>
                </a:lnTo>
                <a:lnTo>
                  <a:pt x="110693" y="479590"/>
                </a:lnTo>
                <a:lnTo>
                  <a:pt x="138214" y="438492"/>
                </a:lnTo>
                <a:lnTo>
                  <a:pt x="179235" y="410654"/>
                </a:lnTo>
                <a:lnTo>
                  <a:pt x="229844" y="400418"/>
                </a:lnTo>
                <a:lnTo>
                  <a:pt x="279641" y="410654"/>
                </a:lnTo>
                <a:lnTo>
                  <a:pt x="320281" y="438492"/>
                </a:lnTo>
                <a:lnTo>
                  <a:pt x="347649" y="479590"/>
                </a:lnTo>
                <a:lnTo>
                  <a:pt x="357682" y="529615"/>
                </a:lnTo>
                <a:lnTo>
                  <a:pt x="357682" y="338772"/>
                </a:lnTo>
                <a:lnTo>
                  <a:pt x="318897" y="317703"/>
                </a:lnTo>
                <a:lnTo>
                  <a:pt x="275971" y="304406"/>
                </a:lnTo>
                <a:lnTo>
                  <a:pt x="229844" y="299770"/>
                </a:lnTo>
                <a:lnTo>
                  <a:pt x="194729" y="302298"/>
                </a:lnTo>
                <a:lnTo>
                  <a:pt x="161163" y="309803"/>
                </a:lnTo>
                <a:lnTo>
                  <a:pt x="129628" y="322148"/>
                </a:lnTo>
                <a:lnTo>
                  <a:pt x="100647" y="339217"/>
                </a:lnTo>
                <a:lnTo>
                  <a:pt x="100647" y="102196"/>
                </a:lnTo>
                <a:lnTo>
                  <a:pt x="92760" y="62712"/>
                </a:lnTo>
                <a:lnTo>
                  <a:pt x="71234" y="30187"/>
                </a:lnTo>
                <a:lnTo>
                  <a:pt x="39243" y="8128"/>
                </a:lnTo>
                <a:lnTo>
                  <a:pt x="0" y="0"/>
                </a:lnTo>
                <a:lnTo>
                  <a:pt x="0" y="839698"/>
                </a:lnTo>
                <a:lnTo>
                  <a:pt x="100647" y="839698"/>
                </a:lnTo>
                <a:lnTo>
                  <a:pt x="100647" y="800252"/>
                </a:lnTo>
                <a:lnTo>
                  <a:pt x="129628" y="816749"/>
                </a:lnTo>
                <a:lnTo>
                  <a:pt x="161163" y="829157"/>
                </a:lnTo>
                <a:lnTo>
                  <a:pt x="194729" y="836980"/>
                </a:lnTo>
                <a:lnTo>
                  <a:pt x="229844" y="839698"/>
                </a:lnTo>
                <a:lnTo>
                  <a:pt x="275971" y="835012"/>
                </a:lnTo>
                <a:lnTo>
                  <a:pt x="318897" y="821575"/>
                </a:lnTo>
                <a:lnTo>
                  <a:pt x="357708" y="800315"/>
                </a:lnTo>
                <a:lnTo>
                  <a:pt x="391502" y="772210"/>
                </a:lnTo>
                <a:lnTo>
                  <a:pt x="418642" y="739051"/>
                </a:lnTo>
                <a:lnTo>
                  <a:pt x="440397" y="699122"/>
                </a:lnTo>
                <a:lnTo>
                  <a:pt x="453682" y="656043"/>
                </a:lnTo>
                <a:lnTo>
                  <a:pt x="458317" y="609854"/>
                </a:lnTo>
                <a:lnTo>
                  <a:pt x="458317" y="529615"/>
                </a:lnTo>
                <a:close/>
              </a:path>
              <a:path w="1442084" h="841375">
                <a:moveTo>
                  <a:pt x="953350" y="528256"/>
                </a:moveTo>
                <a:lnTo>
                  <a:pt x="948715" y="482066"/>
                </a:lnTo>
                <a:lnTo>
                  <a:pt x="935431" y="438988"/>
                </a:lnTo>
                <a:lnTo>
                  <a:pt x="914654" y="400418"/>
                </a:lnTo>
                <a:lnTo>
                  <a:pt x="886536" y="365899"/>
                </a:lnTo>
                <a:lnTo>
                  <a:pt x="852741" y="337781"/>
                </a:lnTo>
                <a:lnTo>
                  <a:pt x="852703" y="528256"/>
                </a:lnTo>
                <a:lnTo>
                  <a:pt x="852703" y="609854"/>
                </a:lnTo>
                <a:lnTo>
                  <a:pt x="842670" y="659663"/>
                </a:lnTo>
                <a:lnTo>
                  <a:pt x="815301" y="700290"/>
                </a:lnTo>
                <a:lnTo>
                  <a:pt x="774674" y="727659"/>
                </a:lnTo>
                <a:lnTo>
                  <a:pt x="724865" y="737692"/>
                </a:lnTo>
                <a:lnTo>
                  <a:pt x="675055" y="727659"/>
                </a:lnTo>
                <a:lnTo>
                  <a:pt x="634428" y="700290"/>
                </a:lnTo>
                <a:lnTo>
                  <a:pt x="607060" y="659663"/>
                </a:lnTo>
                <a:lnTo>
                  <a:pt x="597027" y="609854"/>
                </a:lnTo>
                <a:lnTo>
                  <a:pt x="597027" y="528256"/>
                </a:lnTo>
                <a:lnTo>
                  <a:pt x="607060" y="478447"/>
                </a:lnTo>
                <a:lnTo>
                  <a:pt x="634428" y="437819"/>
                </a:lnTo>
                <a:lnTo>
                  <a:pt x="675055" y="410451"/>
                </a:lnTo>
                <a:lnTo>
                  <a:pt x="724865" y="400418"/>
                </a:lnTo>
                <a:lnTo>
                  <a:pt x="774674" y="410451"/>
                </a:lnTo>
                <a:lnTo>
                  <a:pt x="815301" y="437819"/>
                </a:lnTo>
                <a:lnTo>
                  <a:pt x="842670" y="478447"/>
                </a:lnTo>
                <a:lnTo>
                  <a:pt x="852703" y="528256"/>
                </a:lnTo>
                <a:lnTo>
                  <a:pt x="852703" y="337769"/>
                </a:lnTo>
                <a:lnTo>
                  <a:pt x="813917" y="316534"/>
                </a:lnTo>
                <a:lnTo>
                  <a:pt x="770991" y="303098"/>
                </a:lnTo>
                <a:lnTo>
                  <a:pt x="724865" y="298411"/>
                </a:lnTo>
                <a:lnTo>
                  <a:pt x="678726" y="303098"/>
                </a:lnTo>
                <a:lnTo>
                  <a:pt x="635800" y="316534"/>
                </a:lnTo>
                <a:lnTo>
                  <a:pt x="596988" y="337781"/>
                </a:lnTo>
                <a:lnTo>
                  <a:pt x="563194" y="365899"/>
                </a:lnTo>
                <a:lnTo>
                  <a:pt x="535330" y="399948"/>
                </a:lnTo>
                <a:lnTo>
                  <a:pt x="514299" y="438988"/>
                </a:lnTo>
                <a:lnTo>
                  <a:pt x="501015" y="482066"/>
                </a:lnTo>
                <a:lnTo>
                  <a:pt x="496392" y="528256"/>
                </a:lnTo>
                <a:lnTo>
                  <a:pt x="496392" y="609854"/>
                </a:lnTo>
                <a:lnTo>
                  <a:pt x="501015" y="656043"/>
                </a:lnTo>
                <a:lnTo>
                  <a:pt x="514299" y="699122"/>
                </a:lnTo>
                <a:lnTo>
                  <a:pt x="535330" y="738162"/>
                </a:lnTo>
                <a:lnTo>
                  <a:pt x="563194" y="772198"/>
                </a:lnTo>
                <a:lnTo>
                  <a:pt x="596988" y="800315"/>
                </a:lnTo>
                <a:lnTo>
                  <a:pt x="635800" y="821563"/>
                </a:lnTo>
                <a:lnTo>
                  <a:pt x="678726" y="834999"/>
                </a:lnTo>
                <a:lnTo>
                  <a:pt x="724865" y="839685"/>
                </a:lnTo>
                <a:lnTo>
                  <a:pt x="770991" y="834999"/>
                </a:lnTo>
                <a:lnTo>
                  <a:pt x="813917" y="821563"/>
                </a:lnTo>
                <a:lnTo>
                  <a:pt x="852741" y="800315"/>
                </a:lnTo>
                <a:lnTo>
                  <a:pt x="886536" y="772198"/>
                </a:lnTo>
                <a:lnTo>
                  <a:pt x="914400" y="738162"/>
                </a:lnTo>
                <a:lnTo>
                  <a:pt x="935431" y="699122"/>
                </a:lnTo>
                <a:lnTo>
                  <a:pt x="948715" y="656043"/>
                </a:lnTo>
                <a:lnTo>
                  <a:pt x="953350" y="609854"/>
                </a:lnTo>
                <a:lnTo>
                  <a:pt x="953350" y="528256"/>
                </a:lnTo>
                <a:close/>
              </a:path>
              <a:path w="1442084" h="841375">
                <a:moveTo>
                  <a:pt x="1441577" y="301142"/>
                </a:moveTo>
                <a:lnTo>
                  <a:pt x="1402118" y="309029"/>
                </a:lnTo>
                <a:lnTo>
                  <a:pt x="1369669" y="330542"/>
                </a:lnTo>
                <a:lnTo>
                  <a:pt x="1347673" y="362521"/>
                </a:lnTo>
                <a:lnTo>
                  <a:pt x="1339583" y="401777"/>
                </a:lnTo>
                <a:lnTo>
                  <a:pt x="1339583" y="611212"/>
                </a:lnTo>
                <a:lnTo>
                  <a:pt x="1332318" y="655840"/>
                </a:lnTo>
                <a:lnTo>
                  <a:pt x="1312202" y="691464"/>
                </a:lnTo>
                <a:lnTo>
                  <a:pt x="1281709" y="717550"/>
                </a:lnTo>
                <a:lnTo>
                  <a:pt x="1243317" y="733590"/>
                </a:lnTo>
                <a:lnTo>
                  <a:pt x="1199502" y="739051"/>
                </a:lnTo>
                <a:lnTo>
                  <a:pt x="1153325" y="725728"/>
                </a:lnTo>
                <a:lnTo>
                  <a:pt x="1116711" y="696722"/>
                </a:lnTo>
                <a:lnTo>
                  <a:pt x="1092593" y="656247"/>
                </a:lnTo>
                <a:lnTo>
                  <a:pt x="1083906" y="608495"/>
                </a:lnTo>
                <a:lnTo>
                  <a:pt x="1083906" y="301142"/>
                </a:lnTo>
                <a:lnTo>
                  <a:pt x="1043863" y="309029"/>
                </a:lnTo>
                <a:lnTo>
                  <a:pt x="1011478" y="330542"/>
                </a:lnTo>
                <a:lnTo>
                  <a:pt x="989799" y="362521"/>
                </a:lnTo>
                <a:lnTo>
                  <a:pt x="981900" y="401777"/>
                </a:lnTo>
                <a:lnTo>
                  <a:pt x="981900" y="611212"/>
                </a:lnTo>
                <a:lnTo>
                  <a:pt x="986586" y="657402"/>
                </a:lnTo>
                <a:lnTo>
                  <a:pt x="1000023" y="700481"/>
                </a:lnTo>
                <a:lnTo>
                  <a:pt x="1021270" y="739521"/>
                </a:lnTo>
                <a:lnTo>
                  <a:pt x="1049388" y="773569"/>
                </a:lnTo>
                <a:lnTo>
                  <a:pt x="1083437" y="801687"/>
                </a:lnTo>
                <a:lnTo>
                  <a:pt x="1122476" y="822934"/>
                </a:lnTo>
                <a:lnTo>
                  <a:pt x="1165555" y="836371"/>
                </a:lnTo>
                <a:lnTo>
                  <a:pt x="1211745" y="841057"/>
                </a:lnTo>
                <a:lnTo>
                  <a:pt x="1257935" y="836371"/>
                </a:lnTo>
                <a:lnTo>
                  <a:pt x="1301013" y="822934"/>
                </a:lnTo>
                <a:lnTo>
                  <a:pt x="1340040" y="801687"/>
                </a:lnTo>
                <a:lnTo>
                  <a:pt x="1374089" y="773569"/>
                </a:lnTo>
                <a:lnTo>
                  <a:pt x="1402207" y="739521"/>
                </a:lnTo>
                <a:lnTo>
                  <a:pt x="1423454" y="700481"/>
                </a:lnTo>
                <a:lnTo>
                  <a:pt x="1436890" y="657402"/>
                </a:lnTo>
                <a:lnTo>
                  <a:pt x="1441577" y="611212"/>
                </a:lnTo>
                <a:lnTo>
                  <a:pt x="1441577" y="301142"/>
                </a:lnTo>
                <a:close/>
              </a:path>
            </a:pathLst>
          </a:custGeom>
          <a:solidFill>
            <a:srgbClr val="023A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713944" y="1407648"/>
            <a:ext cx="455930" cy="540385"/>
          </a:xfrm>
          <a:custGeom>
            <a:avLst/>
            <a:gdLst/>
            <a:ahLst/>
            <a:cxnLst/>
            <a:rect l="l" t="t" r="r" b="b"/>
            <a:pathLst>
              <a:path w="455929" h="540385">
                <a:moveTo>
                  <a:pt x="100634" y="0"/>
                </a:moveTo>
                <a:lnTo>
                  <a:pt x="61389" y="7884"/>
                </a:lnTo>
                <a:lnTo>
                  <a:pt x="29410" y="29411"/>
                </a:lnTo>
                <a:lnTo>
                  <a:pt x="7883" y="61395"/>
                </a:lnTo>
                <a:lnTo>
                  <a:pt x="0" y="100647"/>
                </a:lnTo>
                <a:lnTo>
                  <a:pt x="0" y="539915"/>
                </a:lnTo>
                <a:lnTo>
                  <a:pt x="100634" y="539915"/>
                </a:lnTo>
                <a:lnTo>
                  <a:pt x="100634" y="228485"/>
                </a:lnTo>
                <a:lnTo>
                  <a:pt x="111111" y="177165"/>
                </a:lnTo>
                <a:lnTo>
                  <a:pt x="139566" y="137194"/>
                </a:lnTo>
                <a:lnTo>
                  <a:pt x="181537" y="111249"/>
                </a:lnTo>
                <a:lnTo>
                  <a:pt x="232562" y="102006"/>
                </a:lnTo>
                <a:lnTo>
                  <a:pt x="280159" y="113565"/>
                </a:lnTo>
                <a:lnTo>
                  <a:pt x="318576" y="141446"/>
                </a:lnTo>
                <a:lnTo>
                  <a:pt x="344244" y="181566"/>
                </a:lnTo>
                <a:lnTo>
                  <a:pt x="353593" y="229844"/>
                </a:lnTo>
                <a:lnTo>
                  <a:pt x="353593" y="539915"/>
                </a:lnTo>
                <a:lnTo>
                  <a:pt x="455599" y="539915"/>
                </a:lnTo>
                <a:lnTo>
                  <a:pt x="455599" y="228485"/>
                </a:lnTo>
                <a:lnTo>
                  <a:pt x="450911" y="182023"/>
                </a:lnTo>
                <a:lnTo>
                  <a:pt x="437472" y="139067"/>
                </a:lnTo>
                <a:lnTo>
                  <a:pt x="416224" y="100446"/>
                </a:lnTo>
                <a:lnTo>
                  <a:pt x="388107" y="66989"/>
                </a:lnTo>
                <a:lnTo>
                  <a:pt x="354061" y="39524"/>
                </a:lnTo>
                <a:lnTo>
                  <a:pt x="315026" y="18880"/>
                </a:lnTo>
                <a:lnTo>
                  <a:pt x="271944" y="5887"/>
                </a:lnTo>
                <a:lnTo>
                  <a:pt x="225755" y="1371"/>
                </a:lnTo>
                <a:lnTo>
                  <a:pt x="191862" y="4089"/>
                </a:lnTo>
                <a:lnTo>
                  <a:pt x="159627" y="11906"/>
                </a:lnTo>
                <a:lnTo>
                  <a:pt x="129177" y="24313"/>
                </a:lnTo>
                <a:lnTo>
                  <a:pt x="100634" y="40805"/>
                </a:lnTo>
                <a:lnTo>
                  <a:pt x="100634" y="0"/>
                </a:lnTo>
                <a:close/>
              </a:path>
            </a:pathLst>
          </a:custGeom>
          <a:solidFill>
            <a:srgbClr val="023A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230729" y="1407651"/>
            <a:ext cx="457200" cy="540385"/>
          </a:xfrm>
          <a:custGeom>
            <a:avLst/>
            <a:gdLst/>
            <a:ahLst/>
            <a:cxnLst/>
            <a:rect l="l" t="t" r="r" b="b"/>
            <a:pathLst>
              <a:path w="457200" h="540385">
                <a:moveTo>
                  <a:pt x="229831" y="0"/>
                </a:moveTo>
                <a:lnTo>
                  <a:pt x="183252" y="4632"/>
                </a:lnTo>
                <a:lnTo>
                  <a:pt x="139988" y="17935"/>
                </a:lnTo>
                <a:lnTo>
                  <a:pt x="100932" y="39016"/>
                </a:lnTo>
                <a:lnTo>
                  <a:pt x="66976" y="66982"/>
                </a:lnTo>
                <a:lnTo>
                  <a:pt x="39012" y="100941"/>
                </a:lnTo>
                <a:lnTo>
                  <a:pt x="17933" y="139999"/>
                </a:lnTo>
                <a:lnTo>
                  <a:pt x="4632" y="183264"/>
                </a:lnTo>
                <a:lnTo>
                  <a:pt x="0" y="229844"/>
                </a:lnTo>
                <a:lnTo>
                  <a:pt x="0" y="310083"/>
                </a:lnTo>
                <a:lnTo>
                  <a:pt x="4632" y="356272"/>
                </a:lnTo>
                <a:lnTo>
                  <a:pt x="17933" y="399352"/>
                </a:lnTo>
                <a:lnTo>
                  <a:pt x="39012" y="438385"/>
                </a:lnTo>
                <a:lnTo>
                  <a:pt x="66976" y="472428"/>
                </a:lnTo>
                <a:lnTo>
                  <a:pt x="100932" y="500543"/>
                </a:lnTo>
                <a:lnTo>
                  <a:pt x="139988" y="521790"/>
                </a:lnTo>
                <a:lnTo>
                  <a:pt x="183252" y="535227"/>
                </a:lnTo>
                <a:lnTo>
                  <a:pt x="229831" y="539915"/>
                </a:lnTo>
                <a:lnTo>
                  <a:pt x="278457" y="534764"/>
                </a:lnTo>
                <a:lnTo>
                  <a:pt x="323394" y="520028"/>
                </a:lnTo>
                <a:lnTo>
                  <a:pt x="363620" y="496774"/>
                </a:lnTo>
                <a:lnTo>
                  <a:pt x="398113" y="466075"/>
                </a:lnTo>
                <a:lnTo>
                  <a:pt x="425848" y="429000"/>
                </a:lnTo>
                <a:lnTo>
                  <a:pt x="445804" y="386619"/>
                </a:lnTo>
                <a:lnTo>
                  <a:pt x="456958" y="340004"/>
                </a:lnTo>
                <a:lnTo>
                  <a:pt x="353593" y="340004"/>
                </a:lnTo>
                <a:lnTo>
                  <a:pt x="336025" y="383416"/>
                </a:lnTo>
                <a:lnTo>
                  <a:pt x="305830" y="413951"/>
                </a:lnTo>
                <a:lnTo>
                  <a:pt x="266198" y="431992"/>
                </a:lnTo>
                <a:lnTo>
                  <a:pt x="220319" y="437921"/>
                </a:lnTo>
                <a:lnTo>
                  <a:pt x="172927" y="425364"/>
                </a:lnTo>
                <a:lnTo>
                  <a:pt x="134974" y="396613"/>
                </a:lnTo>
                <a:lnTo>
                  <a:pt x="109771" y="355877"/>
                </a:lnTo>
                <a:lnTo>
                  <a:pt x="100634" y="307365"/>
                </a:lnTo>
                <a:lnTo>
                  <a:pt x="100634" y="242087"/>
                </a:lnTo>
                <a:lnTo>
                  <a:pt x="109771" y="188068"/>
                </a:lnTo>
                <a:lnTo>
                  <a:pt x="134974" y="144505"/>
                </a:lnTo>
                <a:lnTo>
                  <a:pt x="172927" y="114712"/>
                </a:lnTo>
                <a:lnTo>
                  <a:pt x="220319" y="102006"/>
                </a:lnTo>
                <a:lnTo>
                  <a:pt x="266198" y="107935"/>
                </a:lnTo>
                <a:lnTo>
                  <a:pt x="305830" y="125976"/>
                </a:lnTo>
                <a:lnTo>
                  <a:pt x="336025" y="156511"/>
                </a:lnTo>
                <a:lnTo>
                  <a:pt x="353593" y="199923"/>
                </a:lnTo>
                <a:lnTo>
                  <a:pt x="456958" y="199923"/>
                </a:lnTo>
                <a:lnTo>
                  <a:pt x="445804" y="153307"/>
                </a:lnTo>
                <a:lnTo>
                  <a:pt x="425848" y="110925"/>
                </a:lnTo>
                <a:lnTo>
                  <a:pt x="398113" y="73847"/>
                </a:lnTo>
                <a:lnTo>
                  <a:pt x="363620" y="43145"/>
                </a:lnTo>
                <a:lnTo>
                  <a:pt x="323394" y="19889"/>
                </a:lnTo>
                <a:lnTo>
                  <a:pt x="278457" y="5150"/>
                </a:lnTo>
                <a:lnTo>
                  <a:pt x="229831" y="0"/>
                </a:lnTo>
                <a:close/>
              </a:path>
            </a:pathLst>
          </a:custGeom>
          <a:solidFill>
            <a:srgbClr val="023A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752959" y="1407654"/>
            <a:ext cx="457200" cy="540385"/>
          </a:xfrm>
          <a:custGeom>
            <a:avLst/>
            <a:gdLst/>
            <a:ahLst/>
            <a:cxnLst/>
            <a:rect l="l" t="t" r="r" b="b"/>
            <a:pathLst>
              <a:path w="457200" h="540385">
                <a:moveTo>
                  <a:pt x="229844" y="0"/>
                </a:moveTo>
                <a:lnTo>
                  <a:pt x="183264" y="4632"/>
                </a:lnTo>
                <a:lnTo>
                  <a:pt x="139999" y="17935"/>
                </a:lnTo>
                <a:lnTo>
                  <a:pt x="100941" y="39016"/>
                </a:lnTo>
                <a:lnTo>
                  <a:pt x="66982" y="66981"/>
                </a:lnTo>
                <a:lnTo>
                  <a:pt x="39016" y="100938"/>
                </a:lnTo>
                <a:lnTo>
                  <a:pt x="17935" y="139994"/>
                </a:lnTo>
                <a:lnTo>
                  <a:pt x="4632" y="183256"/>
                </a:lnTo>
                <a:lnTo>
                  <a:pt x="0" y="229831"/>
                </a:lnTo>
                <a:lnTo>
                  <a:pt x="0" y="310083"/>
                </a:lnTo>
                <a:lnTo>
                  <a:pt x="4632" y="356272"/>
                </a:lnTo>
                <a:lnTo>
                  <a:pt x="17935" y="399352"/>
                </a:lnTo>
                <a:lnTo>
                  <a:pt x="39016" y="438385"/>
                </a:lnTo>
                <a:lnTo>
                  <a:pt x="66982" y="472428"/>
                </a:lnTo>
                <a:lnTo>
                  <a:pt x="100941" y="500543"/>
                </a:lnTo>
                <a:lnTo>
                  <a:pt x="139999" y="521790"/>
                </a:lnTo>
                <a:lnTo>
                  <a:pt x="183264" y="535227"/>
                </a:lnTo>
                <a:lnTo>
                  <a:pt x="229844" y="539915"/>
                </a:lnTo>
                <a:lnTo>
                  <a:pt x="278536" y="534764"/>
                </a:lnTo>
                <a:lnTo>
                  <a:pt x="323637" y="520028"/>
                </a:lnTo>
                <a:lnTo>
                  <a:pt x="364051" y="496774"/>
                </a:lnTo>
                <a:lnTo>
                  <a:pt x="398684" y="466075"/>
                </a:lnTo>
                <a:lnTo>
                  <a:pt x="426443" y="429000"/>
                </a:lnTo>
                <a:lnTo>
                  <a:pt x="446232" y="386619"/>
                </a:lnTo>
                <a:lnTo>
                  <a:pt x="456958" y="340004"/>
                </a:lnTo>
                <a:lnTo>
                  <a:pt x="354964" y="340004"/>
                </a:lnTo>
                <a:lnTo>
                  <a:pt x="336030" y="382843"/>
                </a:lnTo>
                <a:lnTo>
                  <a:pt x="305493" y="413442"/>
                </a:lnTo>
                <a:lnTo>
                  <a:pt x="266034" y="431801"/>
                </a:lnTo>
                <a:lnTo>
                  <a:pt x="220332" y="437921"/>
                </a:lnTo>
                <a:lnTo>
                  <a:pt x="172940" y="425570"/>
                </a:lnTo>
                <a:lnTo>
                  <a:pt x="134986" y="397286"/>
                </a:lnTo>
                <a:lnTo>
                  <a:pt x="109784" y="357016"/>
                </a:lnTo>
                <a:lnTo>
                  <a:pt x="100647" y="308711"/>
                </a:lnTo>
                <a:lnTo>
                  <a:pt x="100647" y="242074"/>
                </a:lnTo>
                <a:lnTo>
                  <a:pt x="109784" y="188058"/>
                </a:lnTo>
                <a:lnTo>
                  <a:pt x="134986" y="144499"/>
                </a:lnTo>
                <a:lnTo>
                  <a:pt x="172940" y="114710"/>
                </a:lnTo>
                <a:lnTo>
                  <a:pt x="220332" y="102006"/>
                </a:lnTo>
                <a:lnTo>
                  <a:pt x="258402" y="105958"/>
                </a:lnTo>
                <a:lnTo>
                  <a:pt x="292398" y="118324"/>
                </a:lnTo>
                <a:lnTo>
                  <a:pt x="321298" y="139870"/>
                </a:lnTo>
                <a:lnTo>
                  <a:pt x="344081" y="171361"/>
                </a:lnTo>
                <a:lnTo>
                  <a:pt x="278803" y="171361"/>
                </a:lnTo>
                <a:lnTo>
                  <a:pt x="239550" y="179245"/>
                </a:lnTo>
                <a:lnTo>
                  <a:pt x="207567" y="200771"/>
                </a:lnTo>
                <a:lnTo>
                  <a:pt x="186039" y="232750"/>
                </a:lnTo>
                <a:lnTo>
                  <a:pt x="178155" y="271995"/>
                </a:lnTo>
                <a:lnTo>
                  <a:pt x="456958" y="271995"/>
                </a:lnTo>
                <a:lnTo>
                  <a:pt x="456958" y="214884"/>
                </a:lnTo>
                <a:lnTo>
                  <a:pt x="451996" y="171288"/>
                </a:lnTo>
                <a:lnTo>
                  <a:pt x="437918" y="130816"/>
                </a:lnTo>
                <a:lnTo>
                  <a:pt x="415935" y="94297"/>
                </a:lnTo>
                <a:lnTo>
                  <a:pt x="387259" y="62560"/>
                </a:lnTo>
                <a:lnTo>
                  <a:pt x="353100" y="36433"/>
                </a:lnTo>
                <a:lnTo>
                  <a:pt x="314671" y="16744"/>
                </a:lnTo>
                <a:lnTo>
                  <a:pt x="273182" y="4324"/>
                </a:lnTo>
                <a:lnTo>
                  <a:pt x="229844" y="0"/>
                </a:lnTo>
                <a:close/>
              </a:path>
            </a:pathLst>
          </a:custGeom>
          <a:solidFill>
            <a:srgbClr val="023A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96" y="8483"/>
            <a:ext cx="13699490" cy="13699490"/>
          </a:xfrm>
          <a:custGeom>
            <a:avLst/>
            <a:gdLst/>
            <a:ahLst/>
            <a:cxnLst/>
            <a:rect l="l" t="t" r="r" b="b"/>
            <a:pathLst>
              <a:path w="13699490" h="13699490">
                <a:moveTo>
                  <a:pt x="13699020" y="0"/>
                </a:moveTo>
                <a:lnTo>
                  <a:pt x="0" y="0"/>
                </a:lnTo>
                <a:lnTo>
                  <a:pt x="0" y="13699020"/>
                </a:lnTo>
                <a:lnTo>
                  <a:pt x="13699020" y="13699020"/>
                </a:lnTo>
                <a:lnTo>
                  <a:pt x="13699020" y="0"/>
                </a:lnTo>
                <a:close/>
              </a:path>
            </a:pathLst>
          </a:custGeom>
          <a:solidFill>
            <a:srgbClr val="9CD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2263" y="2481000"/>
            <a:ext cx="4431472" cy="1110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3154680"/>
            <a:ext cx="1234440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63440" y="12755880"/>
            <a:ext cx="43891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5800" y="12755880"/>
            <a:ext cx="315468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875520" y="12755880"/>
            <a:ext cx="315468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no2bounce.com/" TargetMode="External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www.no2bounce.com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843" y="12619992"/>
            <a:ext cx="38785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>
                <a:solidFill>
                  <a:srgbClr val="111111"/>
                </a:solidFill>
                <a:latin typeface="Lucida Sans Unicode"/>
                <a:cs typeface="Lucida Sans Unicode"/>
                <a:hlinkClick r:id="rId2"/>
              </a:rPr>
              <a:t>www.no2bounce.com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0928" y="8538209"/>
            <a:ext cx="7195820" cy="1139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0928" y="10595432"/>
            <a:ext cx="7195820" cy="11398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00536" y="6147834"/>
            <a:ext cx="7926705" cy="5354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15240" indent="-635">
              <a:lnSpc>
                <a:spcPct val="100000"/>
              </a:lnSpc>
              <a:spcBef>
                <a:spcPts val="100"/>
              </a:spcBef>
            </a:pPr>
            <a:r>
              <a:rPr dirty="0" sz="4600" spc="-25">
                <a:solidFill>
                  <a:srgbClr val="0F0F0F"/>
                </a:solidFill>
                <a:latin typeface="Lucida Sans Unicode"/>
                <a:cs typeface="Lucida Sans Unicode"/>
              </a:rPr>
              <a:t>Improv</a:t>
            </a:r>
            <a:r>
              <a:rPr dirty="0" sz="4600" spc="160">
                <a:solidFill>
                  <a:srgbClr val="0F0F0F"/>
                </a:solidFill>
                <a:latin typeface="Lucida Sans Unicode"/>
                <a:cs typeface="Lucida Sans Unicode"/>
              </a:rPr>
              <a:t>e</a:t>
            </a:r>
            <a:r>
              <a:rPr dirty="0" sz="4600" spc="-63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-80">
                <a:solidFill>
                  <a:srgbClr val="0F0F0F"/>
                </a:solidFill>
                <a:latin typeface="Lucida Sans Unicode"/>
                <a:cs typeface="Lucida Sans Unicode"/>
              </a:rPr>
              <a:t>you</a:t>
            </a:r>
            <a:r>
              <a:rPr dirty="0" sz="4600" spc="75">
                <a:solidFill>
                  <a:srgbClr val="0F0F0F"/>
                </a:solidFill>
                <a:latin typeface="Lucida Sans Unicode"/>
                <a:cs typeface="Lucida Sans Unicode"/>
              </a:rPr>
              <a:t>r</a:t>
            </a:r>
            <a:r>
              <a:rPr dirty="0" sz="4600" spc="-63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10">
                <a:solidFill>
                  <a:srgbClr val="0F0F0F"/>
                </a:solidFill>
                <a:latin typeface="Lucida Sans Unicode"/>
                <a:cs typeface="Lucida Sans Unicode"/>
              </a:rPr>
              <a:t>email  </a:t>
            </a:r>
            <a:r>
              <a:rPr dirty="0" sz="4600" spc="125">
                <a:solidFill>
                  <a:srgbClr val="0F0F0F"/>
                </a:solidFill>
                <a:latin typeface="Lucida Sans Unicode"/>
                <a:cs typeface="Lucida Sans Unicode"/>
              </a:rPr>
              <a:t>campaig</a:t>
            </a:r>
            <a:r>
              <a:rPr dirty="0" sz="4600" spc="330">
                <a:solidFill>
                  <a:srgbClr val="0F0F0F"/>
                </a:solidFill>
                <a:latin typeface="Lucida Sans Unicode"/>
                <a:cs typeface="Lucida Sans Unicode"/>
              </a:rPr>
              <a:t>n</a:t>
            </a:r>
            <a:r>
              <a:rPr dirty="0" sz="4600" spc="-63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-70">
                <a:solidFill>
                  <a:srgbClr val="0F0F0F"/>
                </a:solidFill>
                <a:latin typeface="Lucida Sans Unicode"/>
                <a:cs typeface="Lucida Sans Unicode"/>
              </a:rPr>
              <a:t>efficienc</a:t>
            </a:r>
            <a:r>
              <a:rPr dirty="0" sz="4600" spc="135">
                <a:solidFill>
                  <a:srgbClr val="0F0F0F"/>
                </a:solidFill>
                <a:latin typeface="Lucida Sans Unicode"/>
                <a:cs typeface="Lucida Sans Unicode"/>
              </a:rPr>
              <a:t>y</a:t>
            </a:r>
            <a:r>
              <a:rPr dirty="0" sz="4600" spc="-63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114">
                <a:solidFill>
                  <a:srgbClr val="0F0F0F"/>
                </a:solidFill>
                <a:latin typeface="Lucida Sans Unicode"/>
                <a:cs typeface="Lucida Sans Unicode"/>
              </a:rPr>
              <a:t>an</a:t>
            </a:r>
            <a:r>
              <a:rPr dirty="0" sz="4600" spc="325">
                <a:solidFill>
                  <a:srgbClr val="0F0F0F"/>
                </a:solidFill>
                <a:latin typeface="Lucida Sans Unicode"/>
                <a:cs typeface="Lucida Sans Unicode"/>
              </a:rPr>
              <a:t>d</a:t>
            </a:r>
            <a:r>
              <a:rPr dirty="0" sz="4600" spc="-63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-210">
                <a:solidFill>
                  <a:srgbClr val="0F0F0F"/>
                </a:solidFill>
                <a:latin typeface="Lucida Sans Unicode"/>
                <a:cs typeface="Lucida Sans Unicode"/>
              </a:rPr>
              <a:t>ROI  </a:t>
            </a:r>
            <a:r>
              <a:rPr dirty="0" sz="4600" spc="-125">
                <a:solidFill>
                  <a:srgbClr val="0F0F0F"/>
                </a:solidFill>
                <a:latin typeface="Lucida Sans Unicode"/>
                <a:cs typeface="Lucida Sans Unicode"/>
              </a:rPr>
              <a:t>with</a:t>
            </a:r>
            <a:endParaRPr sz="4600">
              <a:latin typeface="Lucida Sans Unicode"/>
              <a:cs typeface="Lucida Sans Unicode"/>
            </a:endParaRPr>
          </a:p>
          <a:p>
            <a:pPr algn="ctr" marL="90170">
              <a:lnSpc>
                <a:spcPct val="100000"/>
              </a:lnSpc>
              <a:spcBef>
                <a:spcPts val="3950"/>
              </a:spcBef>
            </a:pPr>
            <a:r>
              <a:rPr dirty="0" sz="4500" spc="-254" b="1">
                <a:solidFill>
                  <a:srgbClr val="202020"/>
                </a:solidFill>
                <a:latin typeface="Verdana"/>
                <a:cs typeface="Verdana"/>
              </a:rPr>
              <a:t>Bulk</a:t>
            </a:r>
            <a:r>
              <a:rPr dirty="0" sz="4500" spc="-580" b="1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4500" spc="-185" b="1">
                <a:solidFill>
                  <a:srgbClr val="202020"/>
                </a:solidFill>
                <a:latin typeface="Verdana"/>
                <a:cs typeface="Verdana"/>
              </a:rPr>
              <a:t>Email</a:t>
            </a:r>
            <a:r>
              <a:rPr dirty="0" sz="4500" spc="-580" b="1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4500" spc="-125" b="1">
                <a:solidFill>
                  <a:srgbClr val="202020"/>
                </a:solidFill>
                <a:latin typeface="Verdana"/>
                <a:cs typeface="Verdana"/>
              </a:rPr>
              <a:t>Validation</a:t>
            </a:r>
            <a:endParaRPr sz="4500">
              <a:latin typeface="Verdana"/>
              <a:cs typeface="Verdana"/>
            </a:endParaRPr>
          </a:p>
          <a:p>
            <a:pPr algn="ctr" marL="90170">
              <a:lnSpc>
                <a:spcPct val="100000"/>
              </a:lnSpc>
              <a:spcBef>
                <a:spcPts val="2620"/>
              </a:spcBef>
            </a:pPr>
            <a:r>
              <a:rPr dirty="0" sz="4500" spc="-1055" b="1">
                <a:solidFill>
                  <a:srgbClr val="202020"/>
                </a:solidFill>
                <a:latin typeface="Verdana"/>
                <a:cs typeface="Verdana"/>
              </a:rPr>
              <a:t>+</a:t>
            </a:r>
            <a:endParaRPr sz="4500">
              <a:latin typeface="Verdana"/>
              <a:cs typeface="Verdana"/>
            </a:endParaRPr>
          </a:p>
          <a:p>
            <a:pPr algn="ctr" marR="23495">
              <a:lnSpc>
                <a:spcPct val="100000"/>
              </a:lnSpc>
              <a:spcBef>
                <a:spcPts val="2625"/>
              </a:spcBef>
            </a:pPr>
            <a:r>
              <a:rPr dirty="0" sz="4500" spc="15" b="1">
                <a:solidFill>
                  <a:srgbClr val="202020"/>
                </a:solidFill>
                <a:latin typeface="Verdana"/>
                <a:cs typeface="Verdana"/>
              </a:rPr>
              <a:t>Catch-all</a:t>
            </a:r>
            <a:r>
              <a:rPr dirty="0" sz="4500" spc="-580" b="1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4500" spc="-114" b="1">
                <a:solidFill>
                  <a:srgbClr val="202020"/>
                </a:solidFill>
                <a:latin typeface="Verdana"/>
                <a:cs typeface="Verdana"/>
              </a:rPr>
              <a:t>Validation!</a:t>
            </a:r>
            <a:endParaRPr sz="45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24251" y="3040489"/>
            <a:ext cx="5833745" cy="2712085"/>
            <a:chOff x="3924251" y="3040489"/>
            <a:chExt cx="5833745" cy="2712085"/>
          </a:xfrm>
        </p:grpSpPr>
        <p:sp>
          <p:nvSpPr>
            <p:cNvPr id="7" name="object 7"/>
            <p:cNvSpPr/>
            <p:nvPr/>
          </p:nvSpPr>
          <p:spPr>
            <a:xfrm>
              <a:off x="3924249" y="3040493"/>
              <a:ext cx="3771265" cy="1511935"/>
            </a:xfrm>
            <a:custGeom>
              <a:avLst/>
              <a:gdLst/>
              <a:ahLst/>
              <a:cxnLst/>
              <a:rect l="l" t="t" r="r" b="b"/>
              <a:pathLst>
                <a:path w="3771265" h="1511935">
                  <a:moveTo>
                    <a:pt x="1292872" y="1368475"/>
                  </a:moveTo>
                  <a:lnTo>
                    <a:pt x="1277785" y="1324254"/>
                  </a:lnTo>
                  <a:lnTo>
                    <a:pt x="1258277" y="1296758"/>
                  </a:lnTo>
                  <a:lnTo>
                    <a:pt x="1248613" y="1287297"/>
                  </a:lnTo>
                  <a:lnTo>
                    <a:pt x="1155687" y="1304785"/>
                  </a:lnTo>
                  <a:lnTo>
                    <a:pt x="1097521" y="1300454"/>
                  </a:lnTo>
                  <a:lnTo>
                    <a:pt x="1049629" y="1265148"/>
                  </a:lnTo>
                  <a:lnTo>
                    <a:pt x="987539" y="1189723"/>
                  </a:lnTo>
                  <a:lnTo>
                    <a:pt x="962926" y="1150988"/>
                  </a:lnTo>
                  <a:lnTo>
                    <a:pt x="948944" y="1113612"/>
                  </a:lnTo>
                  <a:lnTo>
                    <a:pt x="940638" y="1043228"/>
                  </a:lnTo>
                  <a:lnTo>
                    <a:pt x="940181" y="1010361"/>
                  </a:lnTo>
                  <a:lnTo>
                    <a:pt x="938123" y="979119"/>
                  </a:lnTo>
                  <a:lnTo>
                    <a:pt x="916952" y="921778"/>
                  </a:lnTo>
                  <a:lnTo>
                    <a:pt x="852652" y="871715"/>
                  </a:lnTo>
                  <a:lnTo>
                    <a:pt x="809612" y="854532"/>
                  </a:lnTo>
                  <a:lnTo>
                    <a:pt x="765962" y="844232"/>
                  </a:lnTo>
                  <a:lnTo>
                    <a:pt x="721652" y="839698"/>
                  </a:lnTo>
                  <a:lnTo>
                    <a:pt x="676643" y="839812"/>
                  </a:lnTo>
                  <a:lnTo>
                    <a:pt x="630897" y="843419"/>
                  </a:lnTo>
                  <a:lnTo>
                    <a:pt x="584390" y="849414"/>
                  </a:lnTo>
                  <a:lnTo>
                    <a:pt x="488911" y="864019"/>
                  </a:lnTo>
                  <a:lnTo>
                    <a:pt x="439864" y="870369"/>
                  </a:lnTo>
                  <a:lnTo>
                    <a:pt x="389890" y="874585"/>
                  </a:lnTo>
                  <a:lnTo>
                    <a:pt x="338963" y="875538"/>
                  </a:lnTo>
                  <a:lnTo>
                    <a:pt x="272021" y="867600"/>
                  </a:lnTo>
                  <a:lnTo>
                    <a:pt x="212547" y="849249"/>
                  </a:lnTo>
                  <a:lnTo>
                    <a:pt x="160464" y="824382"/>
                  </a:lnTo>
                  <a:lnTo>
                    <a:pt x="115697" y="796861"/>
                  </a:lnTo>
                  <a:lnTo>
                    <a:pt x="47790" y="749350"/>
                  </a:lnTo>
                  <a:lnTo>
                    <a:pt x="24498" y="737120"/>
                  </a:lnTo>
                  <a:lnTo>
                    <a:pt x="8204" y="737730"/>
                  </a:lnTo>
                  <a:lnTo>
                    <a:pt x="3352" y="744308"/>
                  </a:lnTo>
                  <a:lnTo>
                    <a:pt x="469" y="756132"/>
                  </a:lnTo>
                  <a:lnTo>
                    <a:pt x="0" y="772502"/>
                  </a:lnTo>
                  <a:lnTo>
                    <a:pt x="2349" y="792683"/>
                  </a:lnTo>
                  <a:lnTo>
                    <a:pt x="17246" y="841603"/>
                  </a:lnTo>
                  <a:lnTo>
                    <a:pt x="48552" y="897115"/>
                  </a:lnTo>
                  <a:lnTo>
                    <a:pt x="99695" y="953452"/>
                  </a:lnTo>
                  <a:lnTo>
                    <a:pt x="133769" y="980135"/>
                  </a:lnTo>
                  <a:lnTo>
                    <a:pt x="174066" y="1004836"/>
                  </a:lnTo>
                  <a:lnTo>
                    <a:pt x="221030" y="1026871"/>
                  </a:lnTo>
                  <a:lnTo>
                    <a:pt x="275082" y="1045502"/>
                  </a:lnTo>
                  <a:lnTo>
                    <a:pt x="336626" y="1060005"/>
                  </a:lnTo>
                  <a:lnTo>
                    <a:pt x="406120" y="1069657"/>
                  </a:lnTo>
                  <a:lnTo>
                    <a:pt x="483984" y="1073734"/>
                  </a:lnTo>
                  <a:lnTo>
                    <a:pt x="570623" y="1071524"/>
                  </a:lnTo>
                  <a:lnTo>
                    <a:pt x="429945" y="1090828"/>
                  </a:lnTo>
                  <a:lnTo>
                    <a:pt x="346265" y="1099527"/>
                  </a:lnTo>
                  <a:lnTo>
                    <a:pt x="286448" y="1099667"/>
                  </a:lnTo>
                  <a:lnTo>
                    <a:pt x="217398" y="1093304"/>
                  </a:lnTo>
                  <a:lnTo>
                    <a:pt x="185407" y="1094651"/>
                  </a:lnTo>
                  <a:lnTo>
                    <a:pt x="164668" y="1105217"/>
                  </a:lnTo>
                  <a:lnTo>
                    <a:pt x="155028" y="1122870"/>
                  </a:lnTo>
                  <a:lnTo>
                    <a:pt x="156349" y="1145527"/>
                  </a:lnTo>
                  <a:lnTo>
                    <a:pt x="191287" y="1197330"/>
                  </a:lnTo>
                  <a:lnTo>
                    <a:pt x="224612" y="1222235"/>
                  </a:lnTo>
                  <a:lnTo>
                    <a:pt x="268325" y="1243672"/>
                  </a:lnTo>
                  <a:lnTo>
                    <a:pt x="322287" y="1259509"/>
                  </a:lnTo>
                  <a:lnTo>
                    <a:pt x="449948" y="1269085"/>
                  </a:lnTo>
                  <a:lnTo>
                    <a:pt x="558152" y="1254048"/>
                  </a:lnTo>
                  <a:lnTo>
                    <a:pt x="633158" y="1232065"/>
                  </a:lnTo>
                  <a:lnTo>
                    <a:pt x="661212" y="1220800"/>
                  </a:lnTo>
                  <a:lnTo>
                    <a:pt x="586066" y="1268336"/>
                  </a:lnTo>
                  <a:lnTo>
                    <a:pt x="537133" y="1294536"/>
                  </a:lnTo>
                  <a:lnTo>
                    <a:pt x="492950" y="1308696"/>
                  </a:lnTo>
                  <a:lnTo>
                    <a:pt x="432003" y="1320126"/>
                  </a:lnTo>
                  <a:lnTo>
                    <a:pt x="415239" y="1326438"/>
                  </a:lnTo>
                  <a:lnTo>
                    <a:pt x="408152" y="1336967"/>
                  </a:lnTo>
                  <a:lnTo>
                    <a:pt x="409943" y="1350454"/>
                  </a:lnTo>
                  <a:lnTo>
                    <a:pt x="419811" y="1365643"/>
                  </a:lnTo>
                  <a:lnTo>
                    <a:pt x="460641" y="1396009"/>
                  </a:lnTo>
                  <a:lnTo>
                    <a:pt x="524319" y="1417942"/>
                  </a:lnTo>
                  <a:lnTo>
                    <a:pt x="562762" y="1422577"/>
                  </a:lnTo>
                  <a:lnTo>
                    <a:pt x="604545" y="1421307"/>
                  </a:lnTo>
                  <a:lnTo>
                    <a:pt x="648868" y="1412875"/>
                  </a:lnTo>
                  <a:lnTo>
                    <a:pt x="694969" y="1395984"/>
                  </a:lnTo>
                  <a:lnTo>
                    <a:pt x="742035" y="1369390"/>
                  </a:lnTo>
                  <a:lnTo>
                    <a:pt x="789279" y="1331810"/>
                  </a:lnTo>
                  <a:lnTo>
                    <a:pt x="769175" y="1361719"/>
                  </a:lnTo>
                  <a:lnTo>
                    <a:pt x="755142" y="1381975"/>
                  </a:lnTo>
                  <a:lnTo>
                    <a:pt x="740537" y="1401864"/>
                  </a:lnTo>
                  <a:lnTo>
                    <a:pt x="718781" y="1430629"/>
                  </a:lnTo>
                  <a:lnTo>
                    <a:pt x="715238" y="1447977"/>
                  </a:lnTo>
                  <a:lnTo>
                    <a:pt x="729488" y="1462430"/>
                  </a:lnTo>
                  <a:lnTo>
                    <a:pt x="757504" y="1472095"/>
                  </a:lnTo>
                  <a:lnTo>
                    <a:pt x="795286" y="1475079"/>
                  </a:lnTo>
                  <a:lnTo>
                    <a:pt x="838822" y="1469478"/>
                  </a:lnTo>
                  <a:lnTo>
                    <a:pt x="884097" y="1453388"/>
                  </a:lnTo>
                  <a:lnTo>
                    <a:pt x="927112" y="1424927"/>
                  </a:lnTo>
                  <a:lnTo>
                    <a:pt x="963853" y="1382179"/>
                  </a:lnTo>
                  <a:lnTo>
                    <a:pt x="943597" y="1422438"/>
                  </a:lnTo>
                  <a:lnTo>
                    <a:pt x="934135" y="1446568"/>
                  </a:lnTo>
                  <a:lnTo>
                    <a:pt x="933043" y="1464233"/>
                  </a:lnTo>
                  <a:lnTo>
                    <a:pt x="937895" y="1485049"/>
                  </a:lnTo>
                  <a:lnTo>
                    <a:pt x="951750" y="1500593"/>
                  </a:lnTo>
                  <a:lnTo>
                    <a:pt x="980389" y="1510652"/>
                  </a:lnTo>
                  <a:lnTo>
                    <a:pt x="1018387" y="1511630"/>
                  </a:lnTo>
                  <a:lnTo>
                    <a:pt x="1060297" y="1499958"/>
                  </a:lnTo>
                  <a:lnTo>
                    <a:pt x="1100721" y="1472018"/>
                  </a:lnTo>
                  <a:lnTo>
                    <a:pt x="1134224" y="1424241"/>
                  </a:lnTo>
                  <a:lnTo>
                    <a:pt x="1132255" y="1465846"/>
                  </a:lnTo>
                  <a:lnTo>
                    <a:pt x="1135367" y="1487957"/>
                  </a:lnTo>
                  <a:lnTo>
                    <a:pt x="1146962" y="1498003"/>
                  </a:lnTo>
                  <a:lnTo>
                    <a:pt x="1170444" y="1503387"/>
                  </a:lnTo>
                  <a:lnTo>
                    <a:pt x="1202893" y="1507286"/>
                  </a:lnTo>
                  <a:lnTo>
                    <a:pt x="1236332" y="1501965"/>
                  </a:lnTo>
                  <a:lnTo>
                    <a:pt x="1266545" y="1478546"/>
                  </a:lnTo>
                  <a:lnTo>
                    <a:pt x="1289316" y="1428102"/>
                  </a:lnTo>
                  <a:lnTo>
                    <a:pt x="1292872" y="1368475"/>
                  </a:lnTo>
                  <a:close/>
                </a:path>
                <a:path w="3771265" h="1511935">
                  <a:moveTo>
                    <a:pt x="3770807" y="99491"/>
                  </a:moveTo>
                  <a:lnTo>
                    <a:pt x="3765969" y="48590"/>
                  </a:lnTo>
                  <a:lnTo>
                    <a:pt x="3746639" y="4229"/>
                  </a:lnTo>
                  <a:lnTo>
                    <a:pt x="3739654" y="0"/>
                  </a:lnTo>
                  <a:lnTo>
                    <a:pt x="3724351" y="5638"/>
                  </a:lnTo>
                  <a:lnTo>
                    <a:pt x="3707460" y="25819"/>
                  </a:lnTo>
                  <a:lnTo>
                    <a:pt x="3662743" y="95592"/>
                  </a:lnTo>
                  <a:lnTo>
                    <a:pt x="3631819" y="138074"/>
                  </a:lnTo>
                  <a:lnTo>
                    <a:pt x="3593122" y="180898"/>
                  </a:lnTo>
                  <a:lnTo>
                    <a:pt x="3545103" y="220497"/>
                  </a:lnTo>
                  <a:lnTo>
                    <a:pt x="3486226" y="253314"/>
                  </a:lnTo>
                  <a:lnTo>
                    <a:pt x="3438766" y="271818"/>
                  </a:lnTo>
                  <a:lnTo>
                    <a:pt x="3390950" y="286931"/>
                  </a:lnTo>
                  <a:lnTo>
                    <a:pt x="3343173" y="299720"/>
                  </a:lnTo>
                  <a:lnTo>
                    <a:pt x="3249320" y="322554"/>
                  </a:lnTo>
                  <a:lnTo>
                    <a:pt x="3204032" y="334708"/>
                  </a:lnTo>
                  <a:lnTo>
                    <a:pt x="3160357" y="348780"/>
                  </a:lnTo>
                  <a:lnTo>
                    <a:pt x="3118701" y="365798"/>
                  </a:lnTo>
                  <a:lnTo>
                    <a:pt x="3079445" y="386854"/>
                  </a:lnTo>
                  <a:lnTo>
                    <a:pt x="3042983" y="412991"/>
                  </a:lnTo>
                  <a:lnTo>
                    <a:pt x="3009735" y="445262"/>
                  </a:lnTo>
                  <a:lnTo>
                    <a:pt x="2982760" y="482396"/>
                  </a:lnTo>
                  <a:lnTo>
                    <a:pt x="2966529" y="547217"/>
                  </a:lnTo>
                  <a:lnTo>
                    <a:pt x="2971558" y="577100"/>
                  </a:lnTo>
                  <a:lnTo>
                    <a:pt x="2981541" y="606780"/>
                  </a:lnTo>
                  <a:lnTo>
                    <a:pt x="2993631" y="637349"/>
                  </a:lnTo>
                  <a:lnTo>
                    <a:pt x="3004972" y="669925"/>
                  </a:lnTo>
                  <a:lnTo>
                    <a:pt x="3012719" y="705586"/>
                  </a:lnTo>
                  <a:lnTo>
                    <a:pt x="3014014" y="745477"/>
                  </a:lnTo>
                  <a:lnTo>
                    <a:pt x="3006001" y="790663"/>
                  </a:lnTo>
                  <a:lnTo>
                    <a:pt x="2977273" y="884047"/>
                  </a:lnTo>
                  <a:lnTo>
                    <a:pt x="2946412" y="934923"/>
                  </a:lnTo>
                  <a:lnTo>
                    <a:pt x="2894279" y="961059"/>
                  </a:lnTo>
                  <a:lnTo>
                    <a:pt x="2801696" y="980249"/>
                  </a:lnTo>
                  <a:lnTo>
                    <a:pt x="2796349" y="992670"/>
                  </a:lnTo>
                  <a:lnTo>
                    <a:pt x="2788780" y="1025525"/>
                  </a:lnTo>
                  <a:lnTo>
                    <a:pt x="2791650" y="1072159"/>
                  </a:lnTo>
                  <a:lnTo>
                    <a:pt x="2817647" y="1125943"/>
                  </a:lnTo>
                  <a:lnTo>
                    <a:pt x="2857893" y="1163916"/>
                  </a:lnTo>
                  <a:lnTo>
                    <a:pt x="2894749" y="1174089"/>
                  </a:lnTo>
                  <a:lnTo>
                    <a:pt x="2927693" y="1166279"/>
                  </a:lnTo>
                  <a:lnTo>
                    <a:pt x="2956217" y="1150327"/>
                  </a:lnTo>
                  <a:lnTo>
                    <a:pt x="2975864" y="1136408"/>
                  </a:lnTo>
                  <a:lnTo>
                    <a:pt x="2982772" y="1122718"/>
                  </a:lnTo>
                  <a:lnTo>
                    <a:pt x="2977248" y="1101077"/>
                  </a:lnTo>
                  <a:lnTo>
                    <a:pt x="2959595" y="1063358"/>
                  </a:lnTo>
                  <a:lnTo>
                    <a:pt x="3008744" y="1094790"/>
                  </a:lnTo>
                  <a:lnTo>
                    <a:pt x="3056763" y="1105242"/>
                  </a:lnTo>
                  <a:lnTo>
                    <a:pt x="3099968" y="1100086"/>
                  </a:lnTo>
                  <a:lnTo>
                    <a:pt x="3134728" y="1084732"/>
                  </a:lnTo>
                  <a:lnTo>
                    <a:pt x="3157385" y="1064539"/>
                  </a:lnTo>
                  <a:lnTo>
                    <a:pt x="3164294" y="1044892"/>
                  </a:lnTo>
                  <a:lnTo>
                    <a:pt x="3160852" y="1023785"/>
                  </a:lnTo>
                  <a:lnTo>
                    <a:pt x="3153118" y="1007872"/>
                  </a:lnTo>
                  <a:lnTo>
                    <a:pt x="3135185" y="989152"/>
                  </a:lnTo>
                  <a:lnTo>
                    <a:pt x="3101136" y="959624"/>
                  </a:lnTo>
                  <a:lnTo>
                    <a:pt x="3151378" y="985164"/>
                  </a:lnTo>
                  <a:lnTo>
                    <a:pt x="3201987" y="995121"/>
                  </a:lnTo>
                  <a:lnTo>
                    <a:pt x="3249980" y="992771"/>
                  </a:lnTo>
                  <a:lnTo>
                    <a:pt x="3292373" y="981379"/>
                  </a:lnTo>
                  <a:lnTo>
                    <a:pt x="3326180" y="964247"/>
                  </a:lnTo>
                  <a:lnTo>
                    <a:pt x="3348418" y="944651"/>
                  </a:lnTo>
                  <a:lnTo>
                    <a:pt x="3356089" y="925868"/>
                  </a:lnTo>
                  <a:lnTo>
                    <a:pt x="3346208" y="911186"/>
                  </a:lnTo>
                  <a:lnTo>
                    <a:pt x="3315131" y="892848"/>
                  </a:lnTo>
                  <a:lnTo>
                    <a:pt x="3294062" y="880008"/>
                  </a:lnTo>
                  <a:lnTo>
                    <a:pt x="3273374" y="866622"/>
                  </a:lnTo>
                  <a:lnTo>
                    <a:pt x="3243415" y="846620"/>
                  </a:lnTo>
                  <a:lnTo>
                    <a:pt x="3301403" y="863384"/>
                  </a:lnTo>
                  <a:lnTo>
                    <a:pt x="3355048" y="870064"/>
                  </a:lnTo>
                  <a:lnTo>
                    <a:pt x="3404095" y="868146"/>
                  </a:lnTo>
                  <a:lnTo>
                    <a:pt x="3448304" y="859078"/>
                  </a:lnTo>
                  <a:lnTo>
                    <a:pt x="3487432" y="844359"/>
                  </a:lnTo>
                  <a:lnTo>
                    <a:pt x="3521202" y="825449"/>
                  </a:lnTo>
                  <a:lnTo>
                    <a:pt x="3571748" y="780923"/>
                  </a:lnTo>
                  <a:lnTo>
                    <a:pt x="3597948" y="737311"/>
                  </a:lnTo>
                  <a:lnTo>
                    <a:pt x="3601301" y="719518"/>
                  </a:lnTo>
                  <a:lnTo>
                    <a:pt x="3597821" y="706361"/>
                  </a:lnTo>
                  <a:lnTo>
                    <a:pt x="3587254" y="699325"/>
                  </a:lnTo>
                  <a:lnTo>
                    <a:pt x="3569360" y="699871"/>
                  </a:lnTo>
                  <a:lnTo>
                    <a:pt x="3508641" y="712482"/>
                  </a:lnTo>
                  <a:lnTo>
                    <a:pt x="3462388" y="716203"/>
                  </a:lnTo>
                  <a:lnTo>
                    <a:pt x="3407181" y="710603"/>
                  </a:lnTo>
                  <a:lnTo>
                    <a:pt x="3319602" y="695236"/>
                  </a:lnTo>
                  <a:lnTo>
                    <a:pt x="3349828" y="694969"/>
                  </a:lnTo>
                  <a:lnTo>
                    <a:pt x="3427552" y="686752"/>
                  </a:lnTo>
                  <a:lnTo>
                    <a:pt x="3533343" y="659485"/>
                  </a:lnTo>
                  <a:lnTo>
                    <a:pt x="3647770" y="602056"/>
                  </a:lnTo>
                  <a:lnTo>
                    <a:pt x="3691636" y="566877"/>
                  </a:lnTo>
                  <a:lnTo>
                    <a:pt x="3723906" y="530415"/>
                  </a:lnTo>
                  <a:lnTo>
                    <a:pt x="3745242" y="494690"/>
                  </a:lnTo>
                  <a:lnTo>
                    <a:pt x="3757841" y="433501"/>
                  </a:lnTo>
                  <a:lnTo>
                    <a:pt x="3750437" y="412051"/>
                  </a:lnTo>
                  <a:lnTo>
                    <a:pt x="3734803" y="399376"/>
                  </a:lnTo>
                  <a:lnTo>
                    <a:pt x="3711600" y="397497"/>
                  </a:lnTo>
                  <a:lnTo>
                    <a:pt x="3681514" y="408432"/>
                  </a:lnTo>
                  <a:lnTo>
                    <a:pt x="3620071" y="440601"/>
                  </a:lnTo>
                  <a:lnTo>
                    <a:pt x="3564699" y="463232"/>
                  </a:lnTo>
                  <a:lnTo>
                    <a:pt x="3484003" y="487019"/>
                  </a:lnTo>
                  <a:lnTo>
                    <a:pt x="3346564" y="522706"/>
                  </a:lnTo>
                  <a:lnTo>
                    <a:pt x="3427526" y="491782"/>
                  </a:lnTo>
                  <a:lnTo>
                    <a:pt x="3497973" y="458381"/>
                  </a:lnTo>
                  <a:lnTo>
                    <a:pt x="3558565" y="422998"/>
                  </a:lnTo>
                  <a:lnTo>
                    <a:pt x="3609975" y="386168"/>
                  </a:lnTo>
                  <a:lnTo>
                    <a:pt x="3652863" y="348373"/>
                  </a:lnTo>
                  <a:lnTo>
                    <a:pt x="3687915" y="310134"/>
                  </a:lnTo>
                  <a:lnTo>
                    <a:pt x="3715778" y="271945"/>
                  </a:lnTo>
                  <a:lnTo>
                    <a:pt x="3737127" y="234315"/>
                  </a:lnTo>
                  <a:lnTo>
                    <a:pt x="3752646" y="197751"/>
                  </a:lnTo>
                  <a:lnTo>
                    <a:pt x="3768814" y="129832"/>
                  </a:lnTo>
                  <a:lnTo>
                    <a:pt x="3770807" y="9949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63411" y="3712171"/>
              <a:ext cx="1864360" cy="1390650"/>
            </a:xfrm>
            <a:custGeom>
              <a:avLst/>
              <a:gdLst/>
              <a:ahLst/>
              <a:cxnLst/>
              <a:rect l="l" t="t" r="r" b="b"/>
              <a:pathLst>
                <a:path w="1864359" h="1390650">
                  <a:moveTo>
                    <a:pt x="1653921" y="0"/>
                  </a:moveTo>
                  <a:lnTo>
                    <a:pt x="0" y="326986"/>
                  </a:lnTo>
                  <a:lnTo>
                    <a:pt x="210210" y="1390218"/>
                  </a:lnTo>
                  <a:lnTo>
                    <a:pt x="1864131" y="1063231"/>
                  </a:lnTo>
                  <a:lnTo>
                    <a:pt x="1653921" y="0"/>
                  </a:lnTo>
                  <a:close/>
                </a:path>
              </a:pathLst>
            </a:custGeom>
            <a:solidFill>
              <a:srgbClr val="FFD2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20145" y="3771861"/>
              <a:ext cx="1750060" cy="1279525"/>
            </a:xfrm>
            <a:custGeom>
              <a:avLst/>
              <a:gdLst/>
              <a:ahLst/>
              <a:cxnLst/>
              <a:rect l="l" t="t" r="r" b="b"/>
              <a:pathLst>
                <a:path w="1750059" h="1279525">
                  <a:moveTo>
                    <a:pt x="1749577" y="971499"/>
                  </a:moveTo>
                  <a:lnTo>
                    <a:pt x="1204912" y="510933"/>
                  </a:lnTo>
                  <a:lnTo>
                    <a:pt x="1560398" y="0"/>
                  </a:lnTo>
                  <a:lnTo>
                    <a:pt x="905738" y="789241"/>
                  </a:lnTo>
                  <a:lnTo>
                    <a:pt x="0" y="308508"/>
                  </a:lnTo>
                  <a:lnTo>
                    <a:pt x="523151" y="645731"/>
                  </a:lnTo>
                  <a:lnTo>
                    <a:pt x="194741" y="1278902"/>
                  </a:lnTo>
                  <a:lnTo>
                    <a:pt x="570890" y="676490"/>
                  </a:lnTo>
                  <a:lnTo>
                    <a:pt x="929093" y="907376"/>
                  </a:lnTo>
                  <a:lnTo>
                    <a:pt x="1172489" y="557542"/>
                  </a:lnTo>
                  <a:lnTo>
                    <a:pt x="1749577" y="971499"/>
                  </a:lnTo>
                  <a:close/>
                </a:path>
              </a:pathLst>
            </a:custGeom>
            <a:solidFill>
              <a:srgbClr val="DD9F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99426" y="4064647"/>
              <a:ext cx="2058670" cy="698500"/>
            </a:xfrm>
            <a:custGeom>
              <a:avLst/>
              <a:gdLst/>
              <a:ahLst/>
              <a:cxnLst/>
              <a:rect l="l" t="t" r="r" b="b"/>
              <a:pathLst>
                <a:path w="2058670" h="698500">
                  <a:moveTo>
                    <a:pt x="570242" y="534657"/>
                  </a:moveTo>
                  <a:lnTo>
                    <a:pt x="569722" y="509447"/>
                  </a:lnTo>
                  <a:lnTo>
                    <a:pt x="564184" y="492112"/>
                  </a:lnTo>
                  <a:lnTo>
                    <a:pt x="560768" y="485673"/>
                  </a:lnTo>
                  <a:lnTo>
                    <a:pt x="510120" y="479450"/>
                  </a:lnTo>
                  <a:lnTo>
                    <a:pt x="480923" y="467702"/>
                  </a:lnTo>
                  <a:lnTo>
                    <a:pt x="462076" y="441706"/>
                  </a:lnTo>
                  <a:lnTo>
                    <a:pt x="442493" y="392760"/>
                  </a:lnTo>
                  <a:lnTo>
                    <a:pt x="435114" y="347294"/>
                  </a:lnTo>
                  <a:lnTo>
                    <a:pt x="442353" y="309740"/>
                  </a:lnTo>
                  <a:lnTo>
                    <a:pt x="451561" y="276364"/>
                  </a:lnTo>
                  <a:lnTo>
                    <a:pt x="450062" y="243408"/>
                  </a:lnTo>
                  <a:lnTo>
                    <a:pt x="425196" y="207149"/>
                  </a:lnTo>
                  <a:lnTo>
                    <a:pt x="388670" y="180682"/>
                  </a:lnTo>
                  <a:lnTo>
                    <a:pt x="347751" y="164147"/>
                  </a:lnTo>
                  <a:lnTo>
                    <a:pt x="303441" y="153924"/>
                  </a:lnTo>
                  <a:lnTo>
                    <a:pt x="256768" y="146405"/>
                  </a:lnTo>
                  <a:lnTo>
                    <a:pt x="208762" y="137972"/>
                  </a:lnTo>
                  <a:lnTo>
                    <a:pt x="160426" y="125018"/>
                  </a:lnTo>
                  <a:lnTo>
                    <a:pt x="99720" y="90805"/>
                  </a:lnTo>
                  <a:lnTo>
                    <a:pt x="58496" y="48006"/>
                  </a:lnTo>
                  <a:lnTo>
                    <a:pt x="31356" y="12458"/>
                  </a:lnTo>
                  <a:lnTo>
                    <a:pt x="12903" y="0"/>
                  </a:lnTo>
                  <a:lnTo>
                    <a:pt x="6565" y="6845"/>
                  </a:lnTo>
                  <a:lnTo>
                    <a:pt x="1612" y="22707"/>
                  </a:lnTo>
                  <a:lnTo>
                    <a:pt x="0" y="45859"/>
                  </a:lnTo>
                  <a:lnTo>
                    <a:pt x="3695" y="74510"/>
                  </a:lnTo>
                  <a:lnTo>
                    <a:pt x="34886" y="141325"/>
                  </a:lnTo>
                  <a:lnTo>
                    <a:pt x="66306" y="175958"/>
                  </a:lnTo>
                  <a:lnTo>
                    <a:pt x="110896" y="209080"/>
                  </a:lnTo>
                  <a:lnTo>
                    <a:pt x="170624" y="238912"/>
                  </a:lnTo>
                  <a:lnTo>
                    <a:pt x="247459" y="263715"/>
                  </a:lnTo>
                  <a:lnTo>
                    <a:pt x="171958" y="250609"/>
                  </a:lnTo>
                  <a:lnTo>
                    <a:pt x="127508" y="241376"/>
                  </a:lnTo>
                  <a:lnTo>
                    <a:pt x="96723" y="231660"/>
                  </a:lnTo>
                  <a:lnTo>
                    <a:pt x="62268" y="217093"/>
                  </a:lnTo>
                  <a:lnTo>
                    <a:pt x="35318" y="213702"/>
                  </a:lnTo>
                  <a:lnTo>
                    <a:pt x="22936" y="228752"/>
                  </a:lnTo>
                  <a:lnTo>
                    <a:pt x="26682" y="255765"/>
                  </a:lnTo>
                  <a:lnTo>
                    <a:pt x="48171" y="288251"/>
                  </a:lnTo>
                  <a:lnTo>
                    <a:pt x="88976" y="319735"/>
                  </a:lnTo>
                  <a:lnTo>
                    <a:pt x="153060" y="345554"/>
                  </a:lnTo>
                  <a:lnTo>
                    <a:pt x="211162" y="355523"/>
                  </a:lnTo>
                  <a:lnTo>
                    <a:pt x="253339" y="356501"/>
                  </a:lnTo>
                  <a:lnTo>
                    <a:pt x="269608" y="355307"/>
                  </a:lnTo>
                  <a:lnTo>
                    <a:pt x="223189" y="367449"/>
                  </a:lnTo>
                  <a:lnTo>
                    <a:pt x="193738" y="372910"/>
                  </a:lnTo>
                  <a:lnTo>
                    <a:pt x="168694" y="372960"/>
                  </a:lnTo>
                  <a:lnTo>
                    <a:pt x="135483" y="368871"/>
                  </a:lnTo>
                  <a:lnTo>
                    <a:pt x="121412" y="372249"/>
                  </a:lnTo>
                  <a:lnTo>
                    <a:pt x="150812" y="423887"/>
                  </a:lnTo>
                  <a:lnTo>
                    <a:pt x="219417" y="451053"/>
                  </a:lnTo>
                  <a:lnTo>
                    <a:pt x="265226" y="449910"/>
                  </a:lnTo>
                  <a:lnTo>
                    <a:pt x="317284" y="433362"/>
                  </a:lnTo>
                  <a:lnTo>
                    <a:pt x="291515" y="453555"/>
                  </a:lnTo>
                  <a:lnTo>
                    <a:pt x="264858" y="472630"/>
                  </a:lnTo>
                  <a:lnTo>
                    <a:pt x="265150" y="490728"/>
                  </a:lnTo>
                  <a:lnTo>
                    <a:pt x="296913" y="508012"/>
                  </a:lnTo>
                  <a:lnTo>
                    <a:pt x="346125" y="511403"/>
                  </a:lnTo>
                  <a:lnTo>
                    <a:pt x="398805" y="487845"/>
                  </a:lnTo>
                  <a:lnTo>
                    <a:pt x="381800" y="505231"/>
                  </a:lnTo>
                  <a:lnTo>
                    <a:pt x="372986" y="516089"/>
                  </a:lnTo>
                  <a:lnTo>
                    <a:pt x="369531" y="524992"/>
                  </a:lnTo>
                  <a:lnTo>
                    <a:pt x="368617" y="536486"/>
                  </a:lnTo>
                  <a:lnTo>
                    <a:pt x="378815" y="551891"/>
                  </a:lnTo>
                  <a:lnTo>
                    <a:pt x="405650" y="563333"/>
                  </a:lnTo>
                  <a:lnTo>
                    <a:pt x="441706" y="561555"/>
                  </a:lnTo>
                  <a:lnTo>
                    <a:pt x="479526" y="537362"/>
                  </a:lnTo>
                  <a:lnTo>
                    <a:pt x="471703" y="558431"/>
                  </a:lnTo>
                  <a:lnTo>
                    <a:pt x="501243" y="591299"/>
                  </a:lnTo>
                  <a:lnTo>
                    <a:pt x="519303" y="594042"/>
                  </a:lnTo>
                  <a:lnTo>
                    <a:pt x="538670" y="586943"/>
                  </a:lnTo>
                  <a:lnTo>
                    <a:pt x="558647" y="564743"/>
                  </a:lnTo>
                  <a:lnTo>
                    <a:pt x="570242" y="534657"/>
                  </a:lnTo>
                  <a:close/>
                </a:path>
                <a:path w="2058670" h="698500">
                  <a:moveTo>
                    <a:pt x="2058365" y="256222"/>
                  </a:moveTo>
                  <a:lnTo>
                    <a:pt x="2057095" y="239636"/>
                  </a:lnTo>
                  <a:lnTo>
                    <a:pt x="2052459" y="231546"/>
                  </a:lnTo>
                  <a:lnTo>
                    <a:pt x="2031682" y="239547"/>
                  </a:lnTo>
                  <a:lnTo>
                    <a:pt x="1997252" y="268109"/>
                  </a:lnTo>
                  <a:lnTo>
                    <a:pt x="1947494" y="300570"/>
                  </a:lnTo>
                  <a:lnTo>
                    <a:pt x="1880666" y="320306"/>
                  </a:lnTo>
                  <a:lnTo>
                    <a:pt x="1830654" y="322110"/>
                  </a:lnTo>
                  <a:lnTo>
                    <a:pt x="1781975" y="319557"/>
                  </a:lnTo>
                  <a:lnTo>
                    <a:pt x="1734807" y="316433"/>
                  </a:lnTo>
                  <a:lnTo>
                    <a:pt x="1689341" y="316458"/>
                  </a:lnTo>
                  <a:lnTo>
                    <a:pt x="1645742" y="323405"/>
                  </a:lnTo>
                  <a:lnTo>
                    <a:pt x="1604225" y="341007"/>
                  </a:lnTo>
                  <a:lnTo>
                    <a:pt x="1571853" y="370776"/>
                  </a:lnTo>
                  <a:lnTo>
                    <a:pt x="1563014" y="402551"/>
                  </a:lnTo>
                  <a:lnTo>
                    <a:pt x="1564500" y="437146"/>
                  </a:lnTo>
                  <a:lnTo>
                    <a:pt x="1563141" y="475361"/>
                  </a:lnTo>
                  <a:lnTo>
                    <a:pt x="1545755" y="518007"/>
                  </a:lnTo>
                  <a:lnTo>
                    <a:pt x="1515694" y="561327"/>
                  </a:lnTo>
                  <a:lnTo>
                    <a:pt x="1491500" y="582434"/>
                  </a:lnTo>
                  <a:lnTo>
                    <a:pt x="1460411" y="587336"/>
                  </a:lnTo>
                  <a:lnTo>
                    <a:pt x="1409661" y="582041"/>
                  </a:lnTo>
                  <a:lnTo>
                    <a:pt x="1404874" y="587552"/>
                  </a:lnTo>
                  <a:lnTo>
                    <a:pt x="1395603" y="603211"/>
                  </a:lnTo>
                  <a:lnTo>
                    <a:pt x="1389443" y="627659"/>
                  </a:lnTo>
                  <a:lnTo>
                    <a:pt x="1394015" y="659574"/>
                  </a:lnTo>
                  <a:lnTo>
                    <a:pt x="1408493" y="685685"/>
                  </a:lnTo>
                  <a:lnTo>
                    <a:pt x="1425778" y="696950"/>
                  </a:lnTo>
                  <a:lnTo>
                    <a:pt x="1443990" y="698322"/>
                  </a:lnTo>
                  <a:lnTo>
                    <a:pt x="1461274" y="694791"/>
                  </a:lnTo>
                  <a:lnTo>
                    <a:pt x="1473657" y="690854"/>
                  </a:lnTo>
                  <a:lnTo>
                    <a:pt x="1479448" y="684949"/>
                  </a:lnTo>
                  <a:lnTo>
                    <a:pt x="1480146" y="672922"/>
                  </a:lnTo>
                  <a:lnTo>
                    <a:pt x="1477251" y="650633"/>
                  </a:lnTo>
                  <a:lnTo>
                    <a:pt x="1508683" y="682688"/>
                  </a:lnTo>
                  <a:lnTo>
                    <a:pt x="1543418" y="692505"/>
                  </a:lnTo>
                  <a:lnTo>
                    <a:pt x="1572133" y="687374"/>
                  </a:lnTo>
                  <a:lnTo>
                    <a:pt x="1585531" y="674649"/>
                  </a:lnTo>
                  <a:lnTo>
                    <a:pt x="1587207" y="663232"/>
                  </a:lnTo>
                  <a:lnTo>
                    <a:pt x="1585836" y="653783"/>
                  </a:lnTo>
                  <a:lnTo>
                    <a:pt x="1579689" y="641223"/>
                  </a:lnTo>
                  <a:lnTo>
                    <a:pt x="1567014" y="620458"/>
                  </a:lnTo>
                  <a:lnTo>
                    <a:pt x="1613065" y="655231"/>
                  </a:lnTo>
                  <a:lnTo>
                    <a:pt x="1661795" y="662965"/>
                  </a:lnTo>
                  <a:lnTo>
                    <a:pt x="1696618" y="653249"/>
                  </a:lnTo>
                  <a:lnTo>
                    <a:pt x="1700961" y="635673"/>
                  </a:lnTo>
                  <a:lnTo>
                    <a:pt x="1679257" y="611111"/>
                  </a:lnTo>
                  <a:lnTo>
                    <a:pt x="1658683" y="585647"/>
                  </a:lnTo>
                  <a:lnTo>
                    <a:pt x="1705698" y="613448"/>
                  </a:lnTo>
                  <a:lnTo>
                    <a:pt x="1750072" y="624827"/>
                  </a:lnTo>
                  <a:lnTo>
                    <a:pt x="1789849" y="623646"/>
                  </a:lnTo>
                  <a:lnTo>
                    <a:pt x="1823021" y="613727"/>
                  </a:lnTo>
                  <a:lnTo>
                    <a:pt x="1847646" y="598919"/>
                  </a:lnTo>
                  <a:lnTo>
                    <a:pt x="1861718" y="583057"/>
                  </a:lnTo>
                  <a:lnTo>
                    <a:pt x="1863255" y="569988"/>
                  </a:lnTo>
                  <a:lnTo>
                    <a:pt x="1850313" y="563537"/>
                  </a:lnTo>
                  <a:lnTo>
                    <a:pt x="1817027" y="560082"/>
                  </a:lnTo>
                  <a:lnTo>
                    <a:pt x="1792630" y="554431"/>
                  </a:lnTo>
                  <a:lnTo>
                    <a:pt x="1765160" y="542505"/>
                  </a:lnTo>
                  <a:lnTo>
                    <a:pt x="1722640" y="520268"/>
                  </a:lnTo>
                  <a:lnTo>
                    <a:pt x="1738223" y="525081"/>
                  </a:lnTo>
                  <a:lnTo>
                    <a:pt x="1779536" y="533590"/>
                  </a:lnTo>
                  <a:lnTo>
                    <a:pt x="1838401" y="536879"/>
                  </a:lnTo>
                  <a:lnTo>
                    <a:pt x="1906638" y="526084"/>
                  </a:lnTo>
                  <a:lnTo>
                    <a:pt x="1953463" y="504558"/>
                  </a:lnTo>
                  <a:lnTo>
                    <a:pt x="1981682" y="477710"/>
                  </a:lnTo>
                  <a:lnTo>
                    <a:pt x="1991398" y="452234"/>
                  </a:lnTo>
                  <a:lnTo>
                    <a:pt x="1982698" y="434784"/>
                  </a:lnTo>
                  <a:lnTo>
                    <a:pt x="1955698" y="432041"/>
                  </a:lnTo>
                  <a:lnTo>
                    <a:pt x="1918830" y="438531"/>
                  </a:lnTo>
                  <a:lnTo>
                    <a:pt x="1886648" y="441096"/>
                  </a:lnTo>
                  <a:lnTo>
                    <a:pt x="1841258" y="440131"/>
                  </a:lnTo>
                  <a:lnTo>
                    <a:pt x="1764753" y="435978"/>
                  </a:lnTo>
                  <a:lnTo>
                    <a:pt x="1845183" y="429044"/>
                  </a:lnTo>
                  <a:lnTo>
                    <a:pt x="1910092" y="413346"/>
                  </a:lnTo>
                  <a:lnTo>
                    <a:pt x="1960968" y="391071"/>
                  </a:lnTo>
                  <a:lnTo>
                    <a:pt x="1999361" y="364350"/>
                  </a:lnTo>
                  <a:lnTo>
                    <a:pt x="2026767" y="335356"/>
                  </a:lnTo>
                  <a:lnTo>
                    <a:pt x="2054745" y="279133"/>
                  </a:lnTo>
                  <a:lnTo>
                    <a:pt x="2058365" y="25622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85191" y="4383970"/>
              <a:ext cx="970280" cy="683895"/>
            </a:xfrm>
            <a:custGeom>
              <a:avLst/>
              <a:gdLst/>
              <a:ahLst/>
              <a:cxnLst/>
              <a:rect l="l" t="t" r="r" b="b"/>
              <a:pathLst>
                <a:path w="970279" h="683895">
                  <a:moveTo>
                    <a:pt x="65976" y="0"/>
                  </a:moveTo>
                  <a:lnTo>
                    <a:pt x="0" y="581152"/>
                  </a:lnTo>
                  <a:lnTo>
                    <a:pt x="904011" y="683780"/>
                  </a:lnTo>
                  <a:lnTo>
                    <a:pt x="969987" y="102628"/>
                  </a:lnTo>
                  <a:lnTo>
                    <a:pt x="65976" y="0"/>
                  </a:lnTo>
                  <a:close/>
                </a:path>
              </a:pathLst>
            </a:custGeom>
            <a:solidFill>
              <a:srgbClr val="FFD2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14868" y="4414456"/>
              <a:ext cx="911860" cy="627380"/>
            </a:xfrm>
            <a:custGeom>
              <a:avLst/>
              <a:gdLst/>
              <a:ahLst/>
              <a:cxnLst/>
              <a:rect l="l" t="t" r="r" b="b"/>
              <a:pathLst>
                <a:path w="911859" h="627379">
                  <a:moveTo>
                    <a:pt x="911618" y="96824"/>
                  </a:moveTo>
                  <a:lnTo>
                    <a:pt x="445770" y="395490"/>
                  </a:lnTo>
                  <a:lnTo>
                    <a:pt x="58724" y="0"/>
                  </a:lnTo>
                  <a:lnTo>
                    <a:pt x="272529" y="259054"/>
                  </a:lnTo>
                  <a:lnTo>
                    <a:pt x="0" y="530872"/>
                  </a:lnTo>
                  <a:lnTo>
                    <a:pt x="292036" y="282689"/>
                  </a:lnTo>
                  <a:lnTo>
                    <a:pt x="438442" y="460057"/>
                  </a:lnTo>
                  <a:lnTo>
                    <a:pt x="620864" y="320027"/>
                  </a:lnTo>
                  <a:lnTo>
                    <a:pt x="849845" y="627367"/>
                  </a:lnTo>
                  <a:lnTo>
                    <a:pt x="645160" y="301371"/>
                  </a:lnTo>
                  <a:lnTo>
                    <a:pt x="911618" y="96824"/>
                  </a:lnTo>
                  <a:close/>
                </a:path>
              </a:pathLst>
            </a:custGeom>
            <a:solidFill>
              <a:srgbClr val="DD9F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65049" y="5113045"/>
              <a:ext cx="1501775" cy="415925"/>
            </a:xfrm>
            <a:custGeom>
              <a:avLst/>
              <a:gdLst/>
              <a:ahLst/>
              <a:cxnLst/>
              <a:rect l="l" t="t" r="r" b="b"/>
              <a:pathLst>
                <a:path w="1501775" h="415925">
                  <a:moveTo>
                    <a:pt x="459841" y="367919"/>
                  </a:moveTo>
                  <a:lnTo>
                    <a:pt x="456907" y="349846"/>
                  </a:lnTo>
                  <a:lnTo>
                    <a:pt x="451180" y="337947"/>
                  </a:lnTo>
                  <a:lnTo>
                    <a:pt x="448068" y="333654"/>
                  </a:lnTo>
                  <a:lnTo>
                    <a:pt x="411022" y="334302"/>
                  </a:lnTo>
                  <a:lnTo>
                    <a:pt x="388835" y="328815"/>
                  </a:lnTo>
                  <a:lnTo>
                    <a:pt x="372656" y="312026"/>
                  </a:lnTo>
                  <a:lnTo>
                    <a:pt x="353631" y="278828"/>
                  </a:lnTo>
                  <a:lnTo>
                    <a:pt x="343382" y="239610"/>
                  </a:lnTo>
                  <a:lnTo>
                    <a:pt x="347116" y="206425"/>
                  </a:lnTo>
                  <a:lnTo>
                    <a:pt x="346303" y="176517"/>
                  </a:lnTo>
                  <a:lnTo>
                    <a:pt x="322414" y="147129"/>
                  </a:lnTo>
                  <a:lnTo>
                    <a:pt x="278180" y="127152"/>
                  </a:lnTo>
                  <a:lnTo>
                    <a:pt x="229489" y="121183"/>
                  </a:lnTo>
                  <a:lnTo>
                    <a:pt x="177609" y="120129"/>
                  </a:lnTo>
                  <a:lnTo>
                    <a:pt x="123748" y="114871"/>
                  </a:lnTo>
                  <a:lnTo>
                    <a:pt x="76644" y="96418"/>
                  </a:lnTo>
                  <a:lnTo>
                    <a:pt x="42684" y="69824"/>
                  </a:lnTo>
                  <a:lnTo>
                    <a:pt x="19570" y="47015"/>
                  </a:lnTo>
                  <a:lnTo>
                    <a:pt x="5041" y="39928"/>
                  </a:lnTo>
                  <a:lnTo>
                    <a:pt x="38" y="49898"/>
                  </a:lnTo>
                  <a:lnTo>
                    <a:pt x="0" y="71564"/>
                  </a:lnTo>
                  <a:lnTo>
                    <a:pt x="8534" y="100634"/>
                  </a:lnTo>
                  <a:lnTo>
                    <a:pt x="29222" y="132854"/>
                  </a:lnTo>
                  <a:lnTo>
                    <a:pt x="65697" y="163969"/>
                  </a:lnTo>
                  <a:lnTo>
                    <a:pt x="121539" y="189699"/>
                  </a:lnTo>
                  <a:lnTo>
                    <a:pt x="200355" y="205790"/>
                  </a:lnTo>
                  <a:lnTo>
                    <a:pt x="144754" y="204000"/>
                  </a:lnTo>
                  <a:lnTo>
                    <a:pt x="111861" y="201866"/>
                  </a:lnTo>
                  <a:lnTo>
                    <a:pt x="88760" y="197993"/>
                  </a:lnTo>
                  <a:lnTo>
                    <a:pt x="62496" y="191008"/>
                  </a:lnTo>
                  <a:lnTo>
                    <a:pt x="39763" y="193395"/>
                  </a:lnTo>
                  <a:lnTo>
                    <a:pt x="53606" y="238366"/>
                  </a:lnTo>
                  <a:lnTo>
                    <a:pt x="92087" y="262102"/>
                  </a:lnTo>
                  <a:lnTo>
                    <a:pt x="140779" y="274180"/>
                  </a:lnTo>
                  <a:lnTo>
                    <a:pt x="183565" y="275463"/>
                  </a:lnTo>
                  <a:lnTo>
                    <a:pt x="213982" y="271894"/>
                  </a:lnTo>
                  <a:lnTo>
                    <a:pt x="225552" y="269392"/>
                  </a:lnTo>
                  <a:lnTo>
                    <a:pt x="193408" y="282816"/>
                  </a:lnTo>
                  <a:lnTo>
                    <a:pt x="172783" y="289725"/>
                  </a:lnTo>
                  <a:lnTo>
                    <a:pt x="154787" y="292290"/>
                  </a:lnTo>
                  <a:lnTo>
                    <a:pt x="130492" y="292709"/>
                  </a:lnTo>
                  <a:lnTo>
                    <a:pt x="119773" y="301790"/>
                  </a:lnTo>
                  <a:lnTo>
                    <a:pt x="133007" y="321017"/>
                  </a:lnTo>
                  <a:lnTo>
                    <a:pt x="165328" y="338493"/>
                  </a:lnTo>
                  <a:lnTo>
                    <a:pt x="211861" y="342341"/>
                  </a:lnTo>
                  <a:lnTo>
                    <a:pt x="267716" y="320687"/>
                  </a:lnTo>
                  <a:lnTo>
                    <a:pt x="251244" y="337820"/>
                  </a:lnTo>
                  <a:lnTo>
                    <a:pt x="234010" y="354228"/>
                  </a:lnTo>
                  <a:lnTo>
                    <a:pt x="236054" y="367207"/>
                  </a:lnTo>
                  <a:lnTo>
                    <a:pt x="260629" y="376415"/>
                  </a:lnTo>
                  <a:lnTo>
                    <a:pt x="296367" y="373875"/>
                  </a:lnTo>
                  <a:lnTo>
                    <a:pt x="331851" y="351612"/>
                  </a:lnTo>
                  <a:lnTo>
                    <a:pt x="321386" y="365823"/>
                  </a:lnTo>
                  <a:lnTo>
                    <a:pt x="316141" y="374523"/>
                  </a:lnTo>
                  <a:lnTo>
                    <a:pt x="314566" y="381279"/>
                  </a:lnTo>
                  <a:lnTo>
                    <a:pt x="315061" y="389636"/>
                  </a:lnTo>
                  <a:lnTo>
                    <a:pt x="323951" y="399681"/>
                  </a:lnTo>
                  <a:lnTo>
                    <a:pt x="344411" y="405180"/>
                  </a:lnTo>
                  <a:lnTo>
                    <a:pt x="370154" y="400265"/>
                  </a:lnTo>
                  <a:lnTo>
                    <a:pt x="394893" y="379044"/>
                  </a:lnTo>
                  <a:lnTo>
                    <a:pt x="391401" y="394982"/>
                  </a:lnTo>
                  <a:lnTo>
                    <a:pt x="429234" y="415759"/>
                  </a:lnTo>
                  <a:lnTo>
                    <a:pt x="442442" y="408698"/>
                  </a:lnTo>
                  <a:lnTo>
                    <a:pt x="454545" y="390715"/>
                  </a:lnTo>
                  <a:lnTo>
                    <a:pt x="459841" y="367919"/>
                  </a:lnTo>
                  <a:close/>
                </a:path>
                <a:path w="1501775" h="415925">
                  <a:moveTo>
                    <a:pt x="1501508" y="31318"/>
                  </a:moveTo>
                  <a:lnTo>
                    <a:pt x="1500301" y="9690"/>
                  </a:lnTo>
                  <a:lnTo>
                    <a:pt x="1494777" y="0"/>
                  </a:lnTo>
                  <a:lnTo>
                    <a:pt x="1480642" y="7861"/>
                  </a:lnTo>
                  <a:lnTo>
                    <a:pt x="1458785" y="31864"/>
                  </a:lnTo>
                  <a:lnTo>
                    <a:pt x="1426298" y="60248"/>
                  </a:lnTo>
                  <a:lnTo>
                    <a:pt x="1380248" y="81191"/>
                  </a:lnTo>
                  <a:lnTo>
                    <a:pt x="1326756" y="89344"/>
                  </a:lnTo>
                  <a:lnTo>
                    <a:pt x="1275003" y="93167"/>
                  </a:lnTo>
                  <a:lnTo>
                    <a:pt x="1226705" y="101727"/>
                  </a:lnTo>
                  <a:lnTo>
                    <a:pt x="1183601" y="124053"/>
                  </a:lnTo>
                  <a:lnTo>
                    <a:pt x="1161326" y="154673"/>
                  </a:lnTo>
                  <a:lnTo>
                    <a:pt x="1162100" y="184581"/>
                  </a:lnTo>
                  <a:lnTo>
                    <a:pt x="1167612" y="217525"/>
                  </a:lnTo>
                  <a:lnTo>
                    <a:pt x="1159484" y="257225"/>
                  </a:lnTo>
                  <a:lnTo>
                    <a:pt x="1142250" y="291401"/>
                  </a:lnTo>
                  <a:lnTo>
                    <a:pt x="1126998" y="309029"/>
                  </a:lnTo>
                  <a:lnTo>
                    <a:pt x="1105141" y="315696"/>
                  </a:lnTo>
                  <a:lnTo>
                    <a:pt x="1068120" y="317030"/>
                  </a:lnTo>
                  <a:lnTo>
                    <a:pt x="1065237" y="321487"/>
                  </a:lnTo>
                  <a:lnTo>
                    <a:pt x="1060157" y="333667"/>
                  </a:lnTo>
                  <a:lnTo>
                    <a:pt x="1058202" y="351878"/>
                  </a:lnTo>
                  <a:lnTo>
                    <a:pt x="1064704" y="374357"/>
                  </a:lnTo>
                  <a:lnTo>
                    <a:pt x="1077760" y="391680"/>
                  </a:lnTo>
                  <a:lnTo>
                    <a:pt x="1091323" y="398018"/>
                  </a:lnTo>
                  <a:lnTo>
                    <a:pt x="1104569" y="397167"/>
                  </a:lnTo>
                  <a:lnTo>
                    <a:pt x="1116634" y="392874"/>
                  </a:lnTo>
                  <a:lnTo>
                    <a:pt x="1125131" y="388797"/>
                  </a:lnTo>
                  <a:lnTo>
                    <a:pt x="1128699" y="383959"/>
                  </a:lnTo>
                  <a:lnTo>
                    <a:pt x="1127988" y="375234"/>
                  </a:lnTo>
                  <a:lnTo>
                    <a:pt x="1123657" y="359498"/>
                  </a:lnTo>
                  <a:lnTo>
                    <a:pt x="1149489" y="379374"/>
                  </a:lnTo>
                  <a:lnTo>
                    <a:pt x="1175461" y="382905"/>
                  </a:lnTo>
                  <a:lnTo>
                    <a:pt x="1195578" y="376313"/>
                  </a:lnTo>
                  <a:lnTo>
                    <a:pt x="1203921" y="365810"/>
                  </a:lnTo>
                  <a:lnTo>
                    <a:pt x="1203972" y="357428"/>
                  </a:lnTo>
                  <a:lnTo>
                    <a:pt x="1202042" y="350774"/>
                  </a:lnTo>
                  <a:lnTo>
                    <a:pt x="1196340" y="342366"/>
                  </a:lnTo>
                  <a:lnTo>
                    <a:pt x="1185125" y="328726"/>
                  </a:lnTo>
                  <a:lnTo>
                    <a:pt x="1221752" y="349059"/>
                  </a:lnTo>
                  <a:lnTo>
                    <a:pt x="1257566" y="349694"/>
                  </a:lnTo>
                  <a:lnTo>
                    <a:pt x="1281620" y="339191"/>
                  </a:lnTo>
                  <a:lnTo>
                    <a:pt x="1282966" y="326110"/>
                  </a:lnTo>
                  <a:lnTo>
                    <a:pt x="1264869" y="310642"/>
                  </a:lnTo>
                  <a:lnTo>
                    <a:pt x="1247508" y="294424"/>
                  </a:lnTo>
                  <a:lnTo>
                    <a:pt x="1304455" y="313055"/>
                  </a:lnTo>
                  <a:lnTo>
                    <a:pt x="1350708" y="306717"/>
                  </a:lnTo>
                  <a:lnTo>
                    <a:pt x="1382039" y="287540"/>
                  </a:lnTo>
                  <a:lnTo>
                    <a:pt x="1394231" y="267639"/>
                  </a:lnTo>
                  <a:lnTo>
                    <a:pt x="1383042" y="259143"/>
                  </a:lnTo>
                  <a:lnTo>
                    <a:pt x="1358760" y="260032"/>
                  </a:lnTo>
                  <a:lnTo>
                    <a:pt x="1340650" y="258419"/>
                  </a:lnTo>
                  <a:lnTo>
                    <a:pt x="1319695" y="252628"/>
                  </a:lnTo>
                  <a:lnTo>
                    <a:pt x="1286878" y="240944"/>
                  </a:lnTo>
                  <a:lnTo>
                    <a:pt x="1298575" y="242824"/>
                  </a:lnTo>
                  <a:lnTo>
                    <a:pt x="1329131" y="244767"/>
                  </a:lnTo>
                  <a:lnTo>
                    <a:pt x="1371777" y="241173"/>
                  </a:lnTo>
                  <a:lnTo>
                    <a:pt x="1419745" y="226504"/>
                  </a:lnTo>
                  <a:lnTo>
                    <a:pt x="1456905" y="200748"/>
                  </a:lnTo>
                  <a:lnTo>
                    <a:pt x="1472603" y="173837"/>
                  </a:lnTo>
                  <a:lnTo>
                    <a:pt x="1468323" y="155105"/>
                  </a:lnTo>
                  <a:lnTo>
                    <a:pt x="1445501" y="153936"/>
                  </a:lnTo>
                  <a:lnTo>
                    <a:pt x="1419644" y="162331"/>
                  </a:lnTo>
                  <a:lnTo>
                    <a:pt x="1396771" y="167436"/>
                  </a:lnTo>
                  <a:lnTo>
                    <a:pt x="1364043" y="171323"/>
                  </a:lnTo>
                  <a:lnTo>
                    <a:pt x="1308620" y="176085"/>
                  </a:lnTo>
                  <a:lnTo>
                    <a:pt x="1386459" y="155803"/>
                  </a:lnTo>
                  <a:lnTo>
                    <a:pt x="1440840" y="127114"/>
                  </a:lnTo>
                  <a:lnTo>
                    <a:pt x="1475600" y="94094"/>
                  </a:lnTo>
                  <a:lnTo>
                    <a:pt x="1494536" y="60807"/>
                  </a:lnTo>
                  <a:lnTo>
                    <a:pt x="1501508" y="3131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89804" y="5310319"/>
              <a:ext cx="671830" cy="442595"/>
            </a:xfrm>
            <a:custGeom>
              <a:avLst/>
              <a:gdLst/>
              <a:ahLst/>
              <a:cxnLst/>
              <a:rect l="l" t="t" r="r" b="b"/>
              <a:pathLst>
                <a:path w="671829" h="442595">
                  <a:moveTo>
                    <a:pt x="660298" y="0"/>
                  </a:moveTo>
                  <a:lnTo>
                    <a:pt x="0" y="17703"/>
                  </a:lnTo>
                  <a:lnTo>
                    <a:pt x="11366" y="442188"/>
                  </a:lnTo>
                  <a:lnTo>
                    <a:pt x="671677" y="424484"/>
                  </a:lnTo>
                  <a:lnTo>
                    <a:pt x="660298" y="0"/>
                  </a:lnTo>
                  <a:close/>
                </a:path>
              </a:pathLst>
            </a:custGeom>
            <a:solidFill>
              <a:srgbClr val="FFD2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08990" y="5330964"/>
              <a:ext cx="632460" cy="404495"/>
            </a:xfrm>
            <a:custGeom>
              <a:avLst/>
              <a:gdLst/>
              <a:ahLst/>
              <a:cxnLst/>
              <a:rect l="l" t="t" r="r" b="b"/>
              <a:pathLst>
                <a:path w="632459" h="404495">
                  <a:moveTo>
                    <a:pt x="632269" y="387667"/>
                  </a:moveTo>
                  <a:lnTo>
                    <a:pt x="452120" y="174015"/>
                  </a:lnTo>
                  <a:lnTo>
                    <a:pt x="622973" y="0"/>
                  </a:lnTo>
                  <a:lnTo>
                    <a:pt x="318287" y="261861"/>
                  </a:lnTo>
                  <a:lnTo>
                    <a:pt x="0" y="16700"/>
                  </a:lnTo>
                  <a:lnTo>
                    <a:pt x="179933" y="181317"/>
                  </a:lnTo>
                  <a:lnTo>
                    <a:pt x="11506" y="404304"/>
                  </a:lnTo>
                  <a:lnTo>
                    <a:pt x="196342" y="196329"/>
                  </a:lnTo>
                  <a:lnTo>
                    <a:pt x="319557" y="309029"/>
                  </a:lnTo>
                  <a:lnTo>
                    <a:pt x="436537" y="189890"/>
                  </a:lnTo>
                  <a:lnTo>
                    <a:pt x="632269" y="387667"/>
                  </a:lnTo>
                  <a:close/>
                </a:path>
              </a:pathLst>
            </a:custGeom>
            <a:solidFill>
              <a:srgbClr val="DD9F0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13820" y="8319378"/>
            <a:ext cx="3093720" cy="1588770"/>
            <a:chOff x="10613820" y="8319378"/>
            <a:chExt cx="3093720" cy="1588770"/>
          </a:xfrm>
        </p:grpSpPr>
        <p:sp>
          <p:nvSpPr>
            <p:cNvPr id="3" name="object 3"/>
            <p:cNvSpPr/>
            <p:nvPr/>
          </p:nvSpPr>
          <p:spPr>
            <a:xfrm>
              <a:off x="10613809" y="8319389"/>
              <a:ext cx="3093720" cy="1588770"/>
            </a:xfrm>
            <a:custGeom>
              <a:avLst/>
              <a:gdLst/>
              <a:ahLst/>
              <a:cxnLst/>
              <a:rect l="l" t="t" r="r" b="b"/>
              <a:pathLst>
                <a:path w="3093719" h="1588770">
                  <a:moveTo>
                    <a:pt x="3093694" y="40474"/>
                  </a:moveTo>
                  <a:lnTo>
                    <a:pt x="3015729" y="22606"/>
                  </a:lnTo>
                  <a:lnTo>
                    <a:pt x="2969958" y="14744"/>
                  </a:lnTo>
                  <a:lnTo>
                    <a:pt x="2923933" y="8597"/>
                  </a:lnTo>
                  <a:lnTo>
                    <a:pt x="2877680" y="4114"/>
                  </a:lnTo>
                  <a:lnTo>
                    <a:pt x="2831236" y="1270"/>
                  </a:lnTo>
                  <a:lnTo>
                    <a:pt x="2784640" y="0"/>
                  </a:lnTo>
                  <a:lnTo>
                    <a:pt x="2737916" y="254"/>
                  </a:lnTo>
                  <a:lnTo>
                    <a:pt x="2691117" y="2019"/>
                  </a:lnTo>
                  <a:lnTo>
                    <a:pt x="2644267" y="5207"/>
                  </a:lnTo>
                  <a:lnTo>
                    <a:pt x="2597416" y="9804"/>
                  </a:lnTo>
                  <a:lnTo>
                    <a:pt x="2550579" y="15748"/>
                  </a:lnTo>
                  <a:lnTo>
                    <a:pt x="2503805" y="22999"/>
                  </a:lnTo>
                  <a:lnTo>
                    <a:pt x="2457119" y="31508"/>
                  </a:lnTo>
                  <a:lnTo>
                    <a:pt x="2410574" y="41236"/>
                  </a:lnTo>
                  <a:lnTo>
                    <a:pt x="2364181" y="52133"/>
                  </a:lnTo>
                  <a:lnTo>
                    <a:pt x="2318004" y="64147"/>
                  </a:lnTo>
                  <a:lnTo>
                    <a:pt x="2272677" y="77711"/>
                  </a:lnTo>
                  <a:lnTo>
                    <a:pt x="2227910" y="93522"/>
                  </a:lnTo>
                  <a:lnTo>
                    <a:pt x="2183854" y="111518"/>
                  </a:lnTo>
                  <a:lnTo>
                    <a:pt x="2140635" y="131635"/>
                  </a:lnTo>
                  <a:lnTo>
                    <a:pt x="2098382" y="153809"/>
                  </a:lnTo>
                  <a:lnTo>
                    <a:pt x="2057234" y="177965"/>
                  </a:lnTo>
                  <a:lnTo>
                    <a:pt x="2017318" y="204038"/>
                  </a:lnTo>
                  <a:lnTo>
                    <a:pt x="1978787" y="231978"/>
                  </a:lnTo>
                  <a:lnTo>
                    <a:pt x="1941753" y="261721"/>
                  </a:lnTo>
                  <a:lnTo>
                    <a:pt x="1906358" y="293179"/>
                  </a:lnTo>
                  <a:lnTo>
                    <a:pt x="1872754" y="326313"/>
                  </a:lnTo>
                  <a:lnTo>
                    <a:pt x="1841055" y="361048"/>
                  </a:lnTo>
                  <a:lnTo>
                    <a:pt x="1811388" y="397319"/>
                  </a:lnTo>
                  <a:lnTo>
                    <a:pt x="1783918" y="435051"/>
                  </a:lnTo>
                  <a:lnTo>
                    <a:pt x="1758746" y="474205"/>
                  </a:lnTo>
                  <a:lnTo>
                    <a:pt x="1736026" y="514692"/>
                  </a:lnTo>
                  <a:lnTo>
                    <a:pt x="1715897" y="556463"/>
                  </a:lnTo>
                  <a:lnTo>
                    <a:pt x="1698472" y="599452"/>
                  </a:lnTo>
                  <a:lnTo>
                    <a:pt x="1683905" y="643585"/>
                  </a:lnTo>
                  <a:lnTo>
                    <a:pt x="1672323" y="688797"/>
                  </a:lnTo>
                  <a:lnTo>
                    <a:pt x="1663865" y="735037"/>
                  </a:lnTo>
                  <a:lnTo>
                    <a:pt x="1651749" y="691603"/>
                  </a:lnTo>
                  <a:lnTo>
                    <a:pt x="1626882" y="655104"/>
                  </a:lnTo>
                  <a:lnTo>
                    <a:pt x="1592097" y="626275"/>
                  </a:lnTo>
                  <a:lnTo>
                    <a:pt x="1550238" y="605866"/>
                  </a:lnTo>
                  <a:lnTo>
                    <a:pt x="1504137" y="594626"/>
                  </a:lnTo>
                  <a:lnTo>
                    <a:pt x="1456613" y="593305"/>
                  </a:lnTo>
                  <a:lnTo>
                    <a:pt x="1410512" y="602653"/>
                  </a:lnTo>
                  <a:lnTo>
                    <a:pt x="1368056" y="621144"/>
                  </a:lnTo>
                  <a:lnTo>
                    <a:pt x="1329474" y="646099"/>
                  </a:lnTo>
                  <a:lnTo>
                    <a:pt x="1294498" y="676452"/>
                  </a:lnTo>
                  <a:lnTo>
                    <a:pt x="1262875" y="711136"/>
                  </a:lnTo>
                  <a:lnTo>
                    <a:pt x="1234389" y="749084"/>
                  </a:lnTo>
                  <a:lnTo>
                    <a:pt x="1208760" y="789241"/>
                  </a:lnTo>
                  <a:lnTo>
                    <a:pt x="1185760" y="830554"/>
                  </a:lnTo>
                  <a:lnTo>
                    <a:pt x="1151750" y="798283"/>
                  </a:lnTo>
                  <a:lnTo>
                    <a:pt x="1114386" y="770064"/>
                  </a:lnTo>
                  <a:lnTo>
                    <a:pt x="1074178" y="746010"/>
                  </a:lnTo>
                  <a:lnTo>
                    <a:pt x="1031646" y="726287"/>
                  </a:lnTo>
                  <a:lnTo>
                    <a:pt x="987272" y="711034"/>
                  </a:lnTo>
                  <a:lnTo>
                    <a:pt x="941578" y="700392"/>
                  </a:lnTo>
                  <a:lnTo>
                    <a:pt x="895057" y="694512"/>
                  </a:lnTo>
                  <a:lnTo>
                    <a:pt x="848220" y="693534"/>
                  </a:lnTo>
                  <a:lnTo>
                    <a:pt x="801573" y="697598"/>
                  </a:lnTo>
                  <a:lnTo>
                    <a:pt x="755624" y="706869"/>
                  </a:lnTo>
                  <a:lnTo>
                    <a:pt x="711034" y="721334"/>
                  </a:lnTo>
                  <a:lnTo>
                    <a:pt x="668388" y="740676"/>
                  </a:lnTo>
                  <a:lnTo>
                    <a:pt x="628053" y="764501"/>
                  </a:lnTo>
                  <a:lnTo>
                    <a:pt x="590397" y="792454"/>
                  </a:lnTo>
                  <a:lnTo>
                    <a:pt x="555802" y="824141"/>
                  </a:lnTo>
                  <a:lnTo>
                    <a:pt x="524624" y="859205"/>
                  </a:lnTo>
                  <a:lnTo>
                    <a:pt x="497230" y="897255"/>
                  </a:lnTo>
                  <a:lnTo>
                    <a:pt x="474002" y="937933"/>
                  </a:lnTo>
                  <a:lnTo>
                    <a:pt x="455295" y="980859"/>
                  </a:lnTo>
                  <a:lnTo>
                    <a:pt x="441477" y="1025664"/>
                  </a:lnTo>
                  <a:lnTo>
                    <a:pt x="440893" y="1055954"/>
                  </a:lnTo>
                  <a:lnTo>
                    <a:pt x="410006" y="1040942"/>
                  </a:lnTo>
                  <a:lnTo>
                    <a:pt x="378282" y="1028852"/>
                  </a:lnTo>
                  <a:lnTo>
                    <a:pt x="345846" y="1019606"/>
                  </a:lnTo>
                  <a:lnTo>
                    <a:pt x="312877" y="1013117"/>
                  </a:lnTo>
                  <a:lnTo>
                    <a:pt x="271614" y="1009294"/>
                  </a:lnTo>
                  <a:lnTo>
                    <a:pt x="233006" y="1010754"/>
                  </a:lnTo>
                  <a:lnTo>
                    <a:pt x="164007" y="1027836"/>
                  </a:lnTo>
                  <a:lnTo>
                    <a:pt x="106387" y="1061097"/>
                  </a:lnTo>
                  <a:lnTo>
                    <a:pt x="60655" y="1107274"/>
                  </a:lnTo>
                  <a:lnTo>
                    <a:pt x="27330" y="1163129"/>
                  </a:lnTo>
                  <a:lnTo>
                    <a:pt x="6946" y="1225397"/>
                  </a:lnTo>
                  <a:lnTo>
                    <a:pt x="0" y="1290815"/>
                  </a:lnTo>
                  <a:lnTo>
                    <a:pt x="1739" y="1323695"/>
                  </a:lnTo>
                  <a:lnTo>
                    <a:pt x="15951" y="1387741"/>
                  </a:lnTo>
                  <a:lnTo>
                    <a:pt x="44894" y="1446796"/>
                  </a:lnTo>
                  <a:lnTo>
                    <a:pt x="89103" y="1497622"/>
                  </a:lnTo>
                  <a:lnTo>
                    <a:pt x="149098" y="1536941"/>
                  </a:lnTo>
                  <a:lnTo>
                    <a:pt x="185166" y="1551266"/>
                  </a:lnTo>
                  <a:lnTo>
                    <a:pt x="225386" y="1561503"/>
                  </a:lnTo>
                  <a:lnTo>
                    <a:pt x="275501" y="1570113"/>
                  </a:lnTo>
                  <a:lnTo>
                    <a:pt x="325437" y="1576933"/>
                  </a:lnTo>
                  <a:lnTo>
                    <a:pt x="375221" y="1582039"/>
                  </a:lnTo>
                  <a:lnTo>
                    <a:pt x="424853" y="1585556"/>
                  </a:lnTo>
                  <a:lnTo>
                    <a:pt x="474345" y="1587576"/>
                  </a:lnTo>
                  <a:lnTo>
                    <a:pt x="523722" y="1588211"/>
                  </a:lnTo>
                  <a:lnTo>
                    <a:pt x="572973" y="1587550"/>
                  </a:lnTo>
                  <a:lnTo>
                    <a:pt x="622134" y="1585709"/>
                  </a:lnTo>
                  <a:lnTo>
                    <a:pt x="671207" y="1582775"/>
                  </a:lnTo>
                  <a:lnTo>
                    <a:pt x="720204" y="1578864"/>
                  </a:lnTo>
                  <a:lnTo>
                    <a:pt x="769137" y="1574088"/>
                  </a:lnTo>
                  <a:lnTo>
                    <a:pt x="818019" y="1568526"/>
                  </a:lnTo>
                  <a:lnTo>
                    <a:pt x="866863" y="1562290"/>
                  </a:lnTo>
                  <a:lnTo>
                    <a:pt x="964488" y="1548218"/>
                  </a:lnTo>
                  <a:lnTo>
                    <a:pt x="1306753" y="1492948"/>
                  </a:lnTo>
                  <a:lnTo>
                    <a:pt x="1405128" y="1478826"/>
                  </a:lnTo>
                  <a:lnTo>
                    <a:pt x="1454467" y="1472552"/>
                  </a:lnTo>
                  <a:lnTo>
                    <a:pt x="1503934" y="1466951"/>
                  </a:lnTo>
                  <a:lnTo>
                    <a:pt x="1553527" y="1462125"/>
                  </a:lnTo>
                  <a:lnTo>
                    <a:pt x="1604518" y="1457921"/>
                  </a:lnTo>
                  <a:lnTo>
                    <a:pt x="1655533" y="1454365"/>
                  </a:lnTo>
                  <a:lnTo>
                    <a:pt x="1706575" y="1451444"/>
                  </a:lnTo>
                  <a:lnTo>
                    <a:pt x="1757641" y="1449120"/>
                  </a:lnTo>
                  <a:lnTo>
                    <a:pt x="1808721" y="1447380"/>
                  </a:lnTo>
                  <a:lnTo>
                    <a:pt x="1859813" y="1446212"/>
                  </a:lnTo>
                  <a:lnTo>
                    <a:pt x="1910918" y="1445590"/>
                  </a:lnTo>
                  <a:lnTo>
                    <a:pt x="1969719" y="1445590"/>
                  </a:lnTo>
                  <a:lnTo>
                    <a:pt x="2064258" y="1446771"/>
                  </a:lnTo>
                  <a:lnTo>
                    <a:pt x="2166467" y="1449908"/>
                  </a:lnTo>
                  <a:lnTo>
                    <a:pt x="2268639" y="1454721"/>
                  </a:lnTo>
                  <a:lnTo>
                    <a:pt x="2370721" y="1461058"/>
                  </a:lnTo>
                  <a:lnTo>
                    <a:pt x="2523655" y="1473034"/>
                  </a:lnTo>
                  <a:lnTo>
                    <a:pt x="2675356" y="1487614"/>
                  </a:lnTo>
                  <a:lnTo>
                    <a:pt x="2775458" y="1499692"/>
                  </a:lnTo>
                  <a:lnTo>
                    <a:pt x="3093694" y="1543227"/>
                  </a:lnTo>
                  <a:lnTo>
                    <a:pt x="3093694" y="1445488"/>
                  </a:lnTo>
                  <a:lnTo>
                    <a:pt x="3093694" y="1055954"/>
                  </a:lnTo>
                  <a:lnTo>
                    <a:pt x="3093694" y="830554"/>
                  </a:lnTo>
                  <a:lnTo>
                    <a:pt x="3093694" y="735037"/>
                  </a:lnTo>
                  <a:lnTo>
                    <a:pt x="3093694" y="40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13824" y="8341296"/>
              <a:ext cx="3093720" cy="1566545"/>
            </a:xfrm>
            <a:custGeom>
              <a:avLst/>
              <a:gdLst/>
              <a:ahLst/>
              <a:cxnLst/>
              <a:rect l="l" t="t" r="r" b="b"/>
              <a:pathLst>
                <a:path w="3093719" h="1566545">
                  <a:moveTo>
                    <a:pt x="3011758" y="0"/>
                  </a:moveTo>
                  <a:lnTo>
                    <a:pt x="3058770" y="17844"/>
                  </a:lnTo>
                  <a:lnTo>
                    <a:pt x="3093691" y="33630"/>
                  </a:lnTo>
                  <a:lnTo>
                    <a:pt x="3093691" y="18581"/>
                  </a:lnTo>
                  <a:lnTo>
                    <a:pt x="3057519" y="9535"/>
                  </a:lnTo>
                  <a:lnTo>
                    <a:pt x="3011758" y="0"/>
                  </a:lnTo>
                  <a:close/>
                </a:path>
                <a:path w="3093719" h="1566545">
                  <a:moveTo>
                    <a:pt x="271612" y="987394"/>
                  </a:moveTo>
                  <a:lnTo>
                    <a:pt x="233006" y="988847"/>
                  </a:lnTo>
                  <a:lnTo>
                    <a:pt x="164003" y="1005923"/>
                  </a:lnTo>
                  <a:lnTo>
                    <a:pt x="106377" y="1039181"/>
                  </a:lnTo>
                  <a:lnTo>
                    <a:pt x="60645" y="1085364"/>
                  </a:lnTo>
                  <a:lnTo>
                    <a:pt x="27327" y="1141216"/>
                  </a:lnTo>
                  <a:lnTo>
                    <a:pt x="6939" y="1203480"/>
                  </a:lnTo>
                  <a:lnTo>
                    <a:pt x="0" y="1268900"/>
                  </a:lnTo>
                  <a:lnTo>
                    <a:pt x="1735" y="1301775"/>
                  </a:lnTo>
                  <a:lnTo>
                    <a:pt x="15940" y="1365822"/>
                  </a:lnTo>
                  <a:lnTo>
                    <a:pt x="44889" y="1424882"/>
                  </a:lnTo>
                  <a:lnTo>
                    <a:pt x="89099" y="1475701"/>
                  </a:lnTo>
                  <a:lnTo>
                    <a:pt x="149090" y="1515019"/>
                  </a:lnTo>
                  <a:lnTo>
                    <a:pt x="185164" y="1529349"/>
                  </a:lnTo>
                  <a:lnTo>
                    <a:pt x="225378" y="1539582"/>
                  </a:lnTo>
                  <a:lnTo>
                    <a:pt x="275493" y="1548200"/>
                  </a:lnTo>
                  <a:lnTo>
                    <a:pt x="325434" y="1555014"/>
                  </a:lnTo>
                  <a:lnTo>
                    <a:pt x="375214" y="1560127"/>
                  </a:lnTo>
                  <a:lnTo>
                    <a:pt x="424846" y="1563643"/>
                  </a:lnTo>
                  <a:lnTo>
                    <a:pt x="474340" y="1565665"/>
                  </a:lnTo>
                  <a:lnTo>
                    <a:pt x="523710" y="1566294"/>
                  </a:lnTo>
                  <a:lnTo>
                    <a:pt x="572968" y="1565635"/>
                  </a:lnTo>
                  <a:lnTo>
                    <a:pt x="622127" y="1563790"/>
                  </a:lnTo>
                  <a:lnTo>
                    <a:pt x="671197" y="1560861"/>
                  </a:lnTo>
                  <a:lnTo>
                    <a:pt x="720193" y="1556953"/>
                  </a:lnTo>
                  <a:lnTo>
                    <a:pt x="769126" y="1552167"/>
                  </a:lnTo>
                  <a:lnTo>
                    <a:pt x="818007" y="1546606"/>
                  </a:lnTo>
                  <a:lnTo>
                    <a:pt x="866851" y="1540374"/>
                  </a:lnTo>
                  <a:lnTo>
                    <a:pt x="964472" y="1526305"/>
                  </a:lnTo>
                  <a:lnTo>
                    <a:pt x="1306746" y="1471032"/>
                  </a:lnTo>
                  <a:lnTo>
                    <a:pt x="1405115" y="1456910"/>
                  </a:lnTo>
                  <a:lnTo>
                    <a:pt x="1454457" y="1450641"/>
                  </a:lnTo>
                  <a:lnTo>
                    <a:pt x="1503921" y="1445039"/>
                  </a:lnTo>
                  <a:lnTo>
                    <a:pt x="1553518" y="1440205"/>
                  </a:lnTo>
                  <a:lnTo>
                    <a:pt x="1604506" y="1436004"/>
                  </a:lnTo>
                  <a:lnTo>
                    <a:pt x="1655523" y="1432450"/>
                  </a:lnTo>
                  <a:lnTo>
                    <a:pt x="1706564" y="1429523"/>
                  </a:lnTo>
                  <a:lnTo>
                    <a:pt x="1757627" y="1427203"/>
                  </a:lnTo>
                  <a:lnTo>
                    <a:pt x="1808708" y="1425468"/>
                  </a:lnTo>
                  <a:lnTo>
                    <a:pt x="1859802" y="1424299"/>
                  </a:lnTo>
                  <a:lnTo>
                    <a:pt x="1910907" y="1423674"/>
                  </a:lnTo>
                  <a:lnTo>
                    <a:pt x="3093691" y="1423572"/>
                  </a:lnTo>
                  <a:lnTo>
                    <a:pt x="3093691" y="1269284"/>
                  </a:lnTo>
                  <a:lnTo>
                    <a:pt x="1082059" y="1269284"/>
                  </a:lnTo>
                  <a:lnTo>
                    <a:pt x="1037877" y="1269197"/>
                  </a:lnTo>
                  <a:lnTo>
                    <a:pt x="994320" y="1265393"/>
                  </a:lnTo>
                  <a:lnTo>
                    <a:pt x="951673" y="1257637"/>
                  </a:lnTo>
                  <a:lnTo>
                    <a:pt x="910221" y="1245697"/>
                  </a:lnTo>
                  <a:lnTo>
                    <a:pt x="870249" y="1229338"/>
                  </a:lnTo>
                  <a:lnTo>
                    <a:pt x="832044" y="1208326"/>
                  </a:lnTo>
                  <a:lnTo>
                    <a:pt x="795889" y="1182427"/>
                  </a:lnTo>
                  <a:lnTo>
                    <a:pt x="762072" y="1151408"/>
                  </a:lnTo>
                  <a:lnTo>
                    <a:pt x="730876" y="1115034"/>
                  </a:lnTo>
                  <a:lnTo>
                    <a:pt x="704027" y="1073920"/>
                  </a:lnTo>
                  <a:lnTo>
                    <a:pt x="685362" y="1034034"/>
                  </a:lnTo>
                  <a:lnTo>
                    <a:pt x="440884" y="1034034"/>
                  </a:lnTo>
                  <a:lnTo>
                    <a:pt x="409996" y="1019025"/>
                  </a:lnTo>
                  <a:lnTo>
                    <a:pt x="378262" y="1006940"/>
                  </a:lnTo>
                  <a:lnTo>
                    <a:pt x="345834" y="997695"/>
                  </a:lnTo>
                  <a:lnTo>
                    <a:pt x="312868" y="991209"/>
                  </a:lnTo>
                  <a:lnTo>
                    <a:pt x="271612" y="987394"/>
                  </a:lnTo>
                  <a:close/>
                </a:path>
                <a:path w="3093719" h="1566545">
                  <a:moveTo>
                    <a:pt x="3093691" y="1423572"/>
                  </a:moveTo>
                  <a:lnTo>
                    <a:pt x="1962019" y="1423572"/>
                  </a:lnTo>
                  <a:lnTo>
                    <a:pt x="2064247" y="1424858"/>
                  </a:lnTo>
                  <a:lnTo>
                    <a:pt x="2166458" y="1427991"/>
                  </a:lnTo>
                  <a:lnTo>
                    <a:pt x="2268623" y="1432805"/>
                  </a:lnTo>
                  <a:lnTo>
                    <a:pt x="2370712" y="1439136"/>
                  </a:lnTo>
                  <a:lnTo>
                    <a:pt x="2523639" y="1451114"/>
                  </a:lnTo>
                  <a:lnTo>
                    <a:pt x="2675334" y="1465704"/>
                  </a:lnTo>
                  <a:lnTo>
                    <a:pt x="2775447" y="1477778"/>
                  </a:lnTo>
                  <a:lnTo>
                    <a:pt x="3093691" y="1521317"/>
                  </a:lnTo>
                  <a:lnTo>
                    <a:pt x="3093691" y="1423572"/>
                  </a:lnTo>
                  <a:close/>
                </a:path>
                <a:path w="3093719" h="1566545">
                  <a:moveTo>
                    <a:pt x="1460732" y="1141374"/>
                  </a:moveTo>
                  <a:lnTo>
                    <a:pt x="1423756" y="1164225"/>
                  </a:lnTo>
                  <a:lnTo>
                    <a:pt x="1384858" y="1185451"/>
                  </a:lnTo>
                  <a:lnTo>
                    <a:pt x="1344292" y="1204838"/>
                  </a:lnTo>
                  <a:lnTo>
                    <a:pt x="1302354" y="1222143"/>
                  </a:lnTo>
                  <a:lnTo>
                    <a:pt x="1259328" y="1237135"/>
                  </a:lnTo>
                  <a:lnTo>
                    <a:pt x="1215500" y="1249579"/>
                  </a:lnTo>
                  <a:lnTo>
                    <a:pt x="1171156" y="1259241"/>
                  </a:lnTo>
                  <a:lnTo>
                    <a:pt x="1126581" y="1265887"/>
                  </a:lnTo>
                  <a:lnTo>
                    <a:pt x="1082059" y="1269284"/>
                  </a:lnTo>
                  <a:lnTo>
                    <a:pt x="3093691" y="1269284"/>
                  </a:lnTo>
                  <a:lnTo>
                    <a:pt x="3093691" y="1236078"/>
                  </a:lnTo>
                  <a:lnTo>
                    <a:pt x="2300942" y="1236075"/>
                  </a:lnTo>
                  <a:lnTo>
                    <a:pt x="2251896" y="1233392"/>
                  </a:lnTo>
                  <a:lnTo>
                    <a:pt x="2202833" y="1228086"/>
                  </a:lnTo>
                  <a:lnTo>
                    <a:pt x="2169723" y="1222751"/>
                  </a:lnTo>
                  <a:lnTo>
                    <a:pt x="1647946" y="1222751"/>
                  </a:lnTo>
                  <a:lnTo>
                    <a:pt x="1607027" y="1219140"/>
                  </a:lnTo>
                  <a:lnTo>
                    <a:pt x="1566626" y="1209024"/>
                  </a:lnTo>
                  <a:lnTo>
                    <a:pt x="1527962" y="1192576"/>
                  </a:lnTo>
                  <a:lnTo>
                    <a:pt x="1492257" y="1169968"/>
                  </a:lnTo>
                  <a:lnTo>
                    <a:pt x="1460732" y="1141374"/>
                  </a:lnTo>
                  <a:close/>
                </a:path>
                <a:path w="3093719" h="1566545">
                  <a:moveTo>
                    <a:pt x="2821969" y="830110"/>
                  </a:moveTo>
                  <a:lnTo>
                    <a:pt x="2828610" y="875122"/>
                  </a:lnTo>
                  <a:lnTo>
                    <a:pt x="2826015" y="919253"/>
                  </a:lnTo>
                  <a:lnTo>
                    <a:pt x="2815095" y="962080"/>
                  </a:lnTo>
                  <a:lnTo>
                    <a:pt x="2796762" y="1003183"/>
                  </a:lnTo>
                  <a:lnTo>
                    <a:pt x="2771926" y="1042141"/>
                  </a:lnTo>
                  <a:lnTo>
                    <a:pt x="2741500" y="1078533"/>
                  </a:lnTo>
                  <a:lnTo>
                    <a:pt x="2706395" y="1111938"/>
                  </a:lnTo>
                  <a:lnTo>
                    <a:pt x="2667522" y="1141935"/>
                  </a:lnTo>
                  <a:lnTo>
                    <a:pt x="2625792" y="1168104"/>
                  </a:lnTo>
                  <a:lnTo>
                    <a:pt x="2582118" y="1190023"/>
                  </a:lnTo>
                  <a:lnTo>
                    <a:pt x="2537411" y="1207271"/>
                  </a:lnTo>
                  <a:lnTo>
                    <a:pt x="2492582" y="1219428"/>
                  </a:lnTo>
                  <a:lnTo>
                    <a:pt x="2445790" y="1227812"/>
                  </a:lnTo>
                  <a:lnTo>
                    <a:pt x="2398108" y="1233343"/>
                  </a:lnTo>
                  <a:lnTo>
                    <a:pt x="2349752" y="1236078"/>
                  </a:lnTo>
                  <a:lnTo>
                    <a:pt x="3093691" y="1236078"/>
                  </a:lnTo>
                  <a:lnTo>
                    <a:pt x="3093691" y="852514"/>
                  </a:lnTo>
                  <a:lnTo>
                    <a:pt x="2940969" y="852514"/>
                  </a:lnTo>
                  <a:lnTo>
                    <a:pt x="2901057" y="850670"/>
                  </a:lnTo>
                  <a:lnTo>
                    <a:pt x="2861292" y="843311"/>
                  </a:lnTo>
                  <a:lnTo>
                    <a:pt x="2821969" y="830110"/>
                  </a:lnTo>
                  <a:close/>
                </a:path>
                <a:path w="3093719" h="1566545">
                  <a:moveTo>
                    <a:pt x="1835966" y="1098118"/>
                  </a:moveTo>
                  <a:lnTo>
                    <a:pt x="1817577" y="1137172"/>
                  </a:lnTo>
                  <a:lnTo>
                    <a:pt x="1792382" y="1168682"/>
                  </a:lnTo>
                  <a:lnTo>
                    <a:pt x="1761600" y="1192823"/>
                  </a:lnTo>
                  <a:lnTo>
                    <a:pt x="1726453" y="1209765"/>
                  </a:lnTo>
                  <a:lnTo>
                    <a:pt x="1688162" y="1219684"/>
                  </a:lnTo>
                  <a:lnTo>
                    <a:pt x="1647946" y="1222751"/>
                  </a:lnTo>
                  <a:lnTo>
                    <a:pt x="2169723" y="1222751"/>
                  </a:lnTo>
                  <a:lnTo>
                    <a:pt x="2105532" y="1209834"/>
                  </a:lnTo>
                  <a:lnTo>
                    <a:pt x="2057731" y="1197005"/>
                  </a:lnTo>
                  <a:lnTo>
                    <a:pt x="2010788" y="1181782"/>
                  </a:lnTo>
                  <a:lnTo>
                    <a:pt x="1964907" y="1164219"/>
                  </a:lnTo>
                  <a:lnTo>
                    <a:pt x="1920349" y="1144390"/>
                  </a:lnTo>
                  <a:lnTo>
                    <a:pt x="1877291" y="1122335"/>
                  </a:lnTo>
                  <a:lnTo>
                    <a:pt x="1835966" y="1098118"/>
                  </a:lnTo>
                  <a:close/>
                </a:path>
                <a:path w="3093719" h="1566545">
                  <a:moveTo>
                    <a:pt x="704447" y="702195"/>
                  </a:moveTo>
                  <a:lnTo>
                    <a:pt x="657774" y="724621"/>
                  </a:lnTo>
                  <a:lnTo>
                    <a:pt x="614045" y="752416"/>
                  </a:lnTo>
                  <a:lnTo>
                    <a:pt x="573759" y="785077"/>
                  </a:lnTo>
                  <a:lnTo>
                    <a:pt x="537415" y="822099"/>
                  </a:lnTo>
                  <a:lnTo>
                    <a:pt x="505514" y="862980"/>
                  </a:lnTo>
                  <a:lnTo>
                    <a:pt x="478556" y="907217"/>
                  </a:lnTo>
                  <a:lnTo>
                    <a:pt x="457041" y="954306"/>
                  </a:lnTo>
                  <a:lnTo>
                    <a:pt x="441468" y="1003744"/>
                  </a:lnTo>
                  <a:lnTo>
                    <a:pt x="440884" y="1034034"/>
                  </a:lnTo>
                  <a:lnTo>
                    <a:pt x="685362" y="1034034"/>
                  </a:lnTo>
                  <a:lnTo>
                    <a:pt x="683431" y="1029908"/>
                  </a:lnTo>
                  <a:lnTo>
                    <a:pt x="668971" y="983731"/>
                  </a:lnTo>
                  <a:lnTo>
                    <a:pt x="660527" y="936120"/>
                  </a:lnTo>
                  <a:lnTo>
                    <a:pt x="657983" y="887808"/>
                  </a:lnTo>
                  <a:lnTo>
                    <a:pt x="661221" y="839527"/>
                  </a:lnTo>
                  <a:lnTo>
                    <a:pt x="670123" y="792010"/>
                  </a:lnTo>
                  <a:lnTo>
                    <a:pt x="684571" y="745988"/>
                  </a:lnTo>
                  <a:lnTo>
                    <a:pt x="704447" y="702195"/>
                  </a:lnTo>
                  <a:close/>
                </a:path>
                <a:path w="3093719" h="1566545">
                  <a:moveTo>
                    <a:pt x="3093691" y="812443"/>
                  </a:moveTo>
                  <a:lnTo>
                    <a:pt x="3058664" y="828234"/>
                  </a:lnTo>
                  <a:lnTo>
                    <a:pt x="3020066" y="840968"/>
                  </a:lnTo>
                  <a:lnTo>
                    <a:pt x="2980736" y="849171"/>
                  </a:lnTo>
                  <a:lnTo>
                    <a:pt x="2940969" y="852514"/>
                  </a:lnTo>
                  <a:lnTo>
                    <a:pt x="3093691" y="852514"/>
                  </a:lnTo>
                  <a:lnTo>
                    <a:pt x="3093691" y="812443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8496" y="6247015"/>
            <a:ext cx="3356610" cy="1778635"/>
            <a:chOff x="8496" y="6247015"/>
            <a:chExt cx="3356610" cy="1778635"/>
          </a:xfrm>
        </p:grpSpPr>
        <p:sp>
          <p:nvSpPr>
            <p:cNvPr id="6" name="object 6"/>
            <p:cNvSpPr/>
            <p:nvPr/>
          </p:nvSpPr>
          <p:spPr>
            <a:xfrm>
              <a:off x="8496" y="6247015"/>
              <a:ext cx="3355975" cy="1778635"/>
            </a:xfrm>
            <a:custGeom>
              <a:avLst/>
              <a:gdLst/>
              <a:ahLst/>
              <a:cxnLst/>
              <a:rect l="l" t="t" r="r" b="b"/>
              <a:pathLst>
                <a:path w="3355975" h="1778634">
                  <a:moveTo>
                    <a:pt x="3355975" y="1499146"/>
                  </a:moveTo>
                  <a:lnTo>
                    <a:pt x="3348761" y="1444980"/>
                  </a:lnTo>
                  <a:lnTo>
                    <a:pt x="3322853" y="1393253"/>
                  </a:lnTo>
                  <a:lnTo>
                    <a:pt x="3281413" y="1349184"/>
                  </a:lnTo>
                  <a:lnTo>
                    <a:pt x="3227628" y="1317955"/>
                  </a:lnTo>
                  <a:lnTo>
                    <a:pt x="3164649" y="1304785"/>
                  </a:lnTo>
                  <a:lnTo>
                    <a:pt x="3130702" y="1306601"/>
                  </a:lnTo>
                  <a:lnTo>
                    <a:pt x="3095650" y="1314881"/>
                  </a:lnTo>
                  <a:lnTo>
                    <a:pt x="3059887" y="1330261"/>
                  </a:lnTo>
                  <a:lnTo>
                    <a:pt x="3023806" y="1353413"/>
                  </a:lnTo>
                  <a:lnTo>
                    <a:pt x="3006560" y="1306055"/>
                  </a:lnTo>
                  <a:lnTo>
                    <a:pt x="2984538" y="1260792"/>
                  </a:lnTo>
                  <a:lnTo>
                    <a:pt x="2958084" y="1217955"/>
                  </a:lnTo>
                  <a:lnTo>
                    <a:pt x="2927578" y="1177836"/>
                  </a:lnTo>
                  <a:lnTo>
                    <a:pt x="2893377" y="1140790"/>
                  </a:lnTo>
                  <a:lnTo>
                    <a:pt x="2855811" y="1107109"/>
                  </a:lnTo>
                  <a:lnTo>
                    <a:pt x="2815259" y="1077112"/>
                  </a:lnTo>
                  <a:lnTo>
                    <a:pt x="2772079" y="1051140"/>
                  </a:lnTo>
                  <a:lnTo>
                    <a:pt x="2726613" y="1029512"/>
                  </a:lnTo>
                  <a:lnTo>
                    <a:pt x="2679230" y="1012520"/>
                  </a:lnTo>
                  <a:lnTo>
                    <a:pt x="2630271" y="1000506"/>
                  </a:lnTo>
                  <a:lnTo>
                    <a:pt x="2580322" y="993749"/>
                  </a:lnTo>
                  <a:lnTo>
                    <a:pt x="2530005" y="992200"/>
                  </a:lnTo>
                  <a:lnTo>
                    <a:pt x="2479776" y="995667"/>
                  </a:lnTo>
                  <a:lnTo>
                    <a:pt x="2430068" y="1004011"/>
                  </a:lnTo>
                  <a:lnTo>
                    <a:pt x="2381351" y="1017066"/>
                  </a:lnTo>
                  <a:lnTo>
                    <a:pt x="2334069" y="1034643"/>
                  </a:lnTo>
                  <a:lnTo>
                    <a:pt x="2288667" y="1056589"/>
                  </a:lnTo>
                  <a:lnTo>
                    <a:pt x="2245576" y="1082738"/>
                  </a:lnTo>
                  <a:lnTo>
                    <a:pt x="2205278" y="1112913"/>
                  </a:lnTo>
                  <a:lnTo>
                    <a:pt x="2168194" y="1146962"/>
                  </a:lnTo>
                  <a:lnTo>
                    <a:pt x="2134781" y="1184706"/>
                  </a:lnTo>
                  <a:lnTo>
                    <a:pt x="2130844" y="1140091"/>
                  </a:lnTo>
                  <a:lnTo>
                    <a:pt x="2113686" y="1098613"/>
                  </a:lnTo>
                  <a:lnTo>
                    <a:pt x="2085390" y="1063752"/>
                  </a:lnTo>
                  <a:lnTo>
                    <a:pt x="2048052" y="1038999"/>
                  </a:lnTo>
                  <a:lnTo>
                    <a:pt x="2004771" y="1027480"/>
                  </a:lnTo>
                  <a:lnTo>
                    <a:pt x="1959927" y="1029423"/>
                  </a:lnTo>
                  <a:lnTo>
                    <a:pt x="1917509" y="1044105"/>
                  </a:lnTo>
                  <a:lnTo>
                    <a:pt x="1881492" y="1070724"/>
                  </a:lnTo>
                  <a:lnTo>
                    <a:pt x="1878672" y="1025029"/>
                  </a:lnTo>
                  <a:lnTo>
                    <a:pt x="1868868" y="980655"/>
                  </a:lnTo>
                  <a:lnTo>
                    <a:pt x="1852688" y="938187"/>
                  </a:lnTo>
                  <a:lnTo>
                    <a:pt x="1830743" y="898182"/>
                  </a:lnTo>
                  <a:lnTo>
                    <a:pt x="1803666" y="861212"/>
                  </a:lnTo>
                  <a:lnTo>
                    <a:pt x="1772069" y="827874"/>
                  </a:lnTo>
                  <a:lnTo>
                    <a:pt x="1736559" y="798715"/>
                  </a:lnTo>
                  <a:lnTo>
                    <a:pt x="1697774" y="774331"/>
                  </a:lnTo>
                  <a:lnTo>
                    <a:pt x="1656308" y="755294"/>
                  </a:lnTo>
                  <a:lnTo>
                    <a:pt x="1612785" y="742175"/>
                  </a:lnTo>
                  <a:lnTo>
                    <a:pt x="1567827" y="735533"/>
                  </a:lnTo>
                  <a:lnTo>
                    <a:pt x="1522044" y="735965"/>
                  </a:lnTo>
                  <a:lnTo>
                    <a:pt x="1553908" y="704075"/>
                  </a:lnTo>
                  <a:lnTo>
                    <a:pt x="1576031" y="665187"/>
                  </a:lnTo>
                  <a:lnTo>
                    <a:pt x="1588820" y="621525"/>
                  </a:lnTo>
                  <a:lnTo>
                    <a:pt x="1592643" y="575335"/>
                  </a:lnTo>
                  <a:lnTo>
                    <a:pt x="1587906" y="528828"/>
                  </a:lnTo>
                  <a:lnTo>
                    <a:pt x="1574977" y="484238"/>
                  </a:lnTo>
                  <a:lnTo>
                    <a:pt x="1556473" y="441502"/>
                  </a:lnTo>
                  <a:lnTo>
                    <a:pt x="1535607" y="400989"/>
                  </a:lnTo>
                  <a:lnTo>
                    <a:pt x="1512455" y="362661"/>
                  </a:lnTo>
                  <a:lnTo>
                    <a:pt x="1487144" y="326478"/>
                  </a:lnTo>
                  <a:lnTo>
                    <a:pt x="1459763" y="292417"/>
                  </a:lnTo>
                  <a:lnTo>
                    <a:pt x="1430426" y="260451"/>
                  </a:lnTo>
                  <a:lnTo>
                    <a:pt x="1399222" y="230517"/>
                  </a:lnTo>
                  <a:lnTo>
                    <a:pt x="1366278" y="202590"/>
                  </a:lnTo>
                  <a:lnTo>
                    <a:pt x="1331696" y="176644"/>
                  </a:lnTo>
                  <a:lnTo>
                    <a:pt x="1295552" y="152641"/>
                  </a:lnTo>
                  <a:lnTo>
                    <a:pt x="1257985" y="130530"/>
                  </a:lnTo>
                  <a:lnTo>
                    <a:pt x="1219073" y="110299"/>
                  </a:lnTo>
                  <a:lnTo>
                    <a:pt x="1178941" y="91884"/>
                  </a:lnTo>
                  <a:lnTo>
                    <a:pt x="1137666" y="75272"/>
                  </a:lnTo>
                  <a:lnTo>
                    <a:pt x="1095387" y="60413"/>
                  </a:lnTo>
                  <a:lnTo>
                    <a:pt x="1052182" y="47294"/>
                  </a:lnTo>
                  <a:lnTo>
                    <a:pt x="1008164" y="35852"/>
                  </a:lnTo>
                  <a:lnTo>
                    <a:pt x="963434" y="26060"/>
                  </a:lnTo>
                  <a:lnTo>
                    <a:pt x="918095" y="17881"/>
                  </a:lnTo>
                  <a:lnTo>
                    <a:pt x="872261" y="11290"/>
                  </a:lnTo>
                  <a:lnTo>
                    <a:pt x="826020" y="6235"/>
                  </a:lnTo>
                  <a:lnTo>
                    <a:pt x="779487" y="2705"/>
                  </a:lnTo>
                  <a:lnTo>
                    <a:pt x="732777" y="635"/>
                  </a:lnTo>
                  <a:lnTo>
                    <a:pt x="685965" y="0"/>
                  </a:lnTo>
                  <a:lnTo>
                    <a:pt x="639191" y="774"/>
                  </a:lnTo>
                  <a:lnTo>
                    <a:pt x="592518" y="2921"/>
                  </a:lnTo>
                  <a:lnTo>
                    <a:pt x="546087" y="6388"/>
                  </a:lnTo>
                  <a:lnTo>
                    <a:pt x="499986" y="11150"/>
                  </a:lnTo>
                  <a:lnTo>
                    <a:pt x="454317" y="17170"/>
                  </a:lnTo>
                  <a:lnTo>
                    <a:pt x="409181" y="24409"/>
                  </a:lnTo>
                  <a:lnTo>
                    <a:pt x="364693" y="32842"/>
                  </a:lnTo>
                  <a:lnTo>
                    <a:pt x="320954" y="42418"/>
                  </a:lnTo>
                  <a:lnTo>
                    <a:pt x="278066" y="53124"/>
                  </a:lnTo>
                  <a:lnTo>
                    <a:pt x="236143" y="64897"/>
                  </a:lnTo>
                  <a:lnTo>
                    <a:pt x="195262" y="77711"/>
                  </a:lnTo>
                  <a:lnTo>
                    <a:pt x="155562" y="91541"/>
                  </a:lnTo>
                  <a:lnTo>
                    <a:pt x="117119" y="106337"/>
                  </a:lnTo>
                  <a:lnTo>
                    <a:pt x="80048" y="122072"/>
                  </a:lnTo>
                  <a:lnTo>
                    <a:pt x="36169" y="142913"/>
                  </a:lnTo>
                  <a:lnTo>
                    <a:pt x="0" y="162280"/>
                  </a:lnTo>
                  <a:lnTo>
                    <a:pt x="0" y="1778431"/>
                  </a:lnTo>
                  <a:lnTo>
                    <a:pt x="43281" y="1778622"/>
                  </a:lnTo>
                  <a:lnTo>
                    <a:pt x="92138" y="1778317"/>
                  </a:lnTo>
                  <a:lnTo>
                    <a:pt x="140995" y="1777504"/>
                  </a:lnTo>
                  <a:lnTo>
                    <a:pt x="189865" y="1776209"/>
                  </a:lnTo>
                  <a:lnTo>
                    <a:pt x="238760" y="1774469"/>
                  </a:lnTo>
                  <a:lnTo>
                    <a:pt x="287667" y="1772272"/>
                  </a:lnTo>
                  <a:lnTo>
                    <a:pt x="336588" y="1769681"/>
                  </a:lnTo>
                  <a:lnTo>
                    <a:pt x="385508" y="1766684"/>
                  </a:lnTo>
                  <a:lnTo>
                    <a:pt x="434454" y="1763318"/>
                  </a:lnTo>
                  <a:lnTo>
                    <a:pt x="483400" y="1759623"/>
                  </a:lnTo>
                  <a:lnTo>
                    <a:pt x="532371" y="1755597"/>
                  </a:lnTo>
                  <a:lnTo>
                    <a:pt x="581342" y="1751266"/>
                  </a:lnTo>
                  <a:lnTo>
                    <a:pt x="679323" y="1741805"/>
                  </a:lnTo>
                  <a:lnTo>
                    <a:pt x="777328" y="1731416"/>
                  </a:lnTo>
                  <a:lnTo>
                    <a:pt x="875372" y="1720291"/>
                  </a:lnTo>
                  <a:lnTo>
                    <a:pt x="1022489" y="1702600"/>
                  </a:lnTo>
                  <a:lnTo>
                    <a:pt x="1365910" y="1659864"/>
                  </a:lnTo>
                  <a:lnTo>
                    <a:pt x="1513128" y="1642402"/>
                  </a:lnTo>
                  <a:lnTo>
                    <a:pt x="1611261" y="1631505"/>
                  </a:lnTo>
                  <a:lnTo>
                    <a:pt x="1709394" y="1621409"/>
                  </a:lnTo>
                  <a:lnTo>
                    <a:pt x="1758467" y="1616722"/>
                  </a:lnTo>
                  <a:lnTo>
                    <a:pt x="1807527" y="1612290"/>
                  </a:lnTo>
                  <a:lnTo>
                    <a:pt x="1856587" y="1608162"/>
                  </a:lnTo>
                  <a:lnTo>
                    <a:pt x="1905635" y="1604352"/>
                  </a:lnTo>
                  <a:lnTo>
                    <a:pt x="1954682" y="1600885"/>
                  </a:lnTo>
                  <a:lnTo>
                    <a:pt x="2003729" y="1597761"/>
                  </a:lnTo>
                  <a:lnTo>
                    <a:pt x="2052764" y="1595031"/>
                  </a:lnTo>
                  <a:lnTo>
                    <a:pt x="2101799" y="1592707"/>
                  </a:lnTo>
                  <a:lnTo>
                    <a:pt x="2150834" y="1590814"/>
                  </a:lnTo>
                  <a:lnTo>
                    <a:pt x="2199843" y="1589366"/>
                  </a:lnTo>
                  <a:lnTo>
                    <a:pt x="2248852" y="1588389"/>
                  </a:lnTo>
                  <a:lnTo>
                    <a:pt x="2297861" y="1587919"/>
                  </a:lnTo>
                  <a:lnTo>
                    <a:pt x="2346858" y="1587957"/>
                  </a:lnTo>
                  <a:lnTo>
                    <a:pt x="2395842" y="1588554"/>
                  </a:lnTo>
                  <a:lnTo>
                    <a:pt x="2444813" y="1589697"/>
                  </a:lnTo>
                  <a:lnTo>
                    <a:pt x="2493226" y="1591335"/>
                  </a:lnTo>
                  <a:lnTo>
                    <a:pt x="2541613" y="1593367"/>
                  </a:lnTo>
                  <a:lnTo>
                    <a:pt x="2589987" y="1595793"/>
                  </a:lnTo>
                  <a:lnTo>
                    <a:pt x="2638336" y="1598637"/>
                  </a:lnTo>
                  <a:lnTo>
                    <a:pt x="2686659" y="1601876"/>
                  </a:lnTo>
                  <a:lnTo>
                    <a:pt x="2734957" y="1605508"/>
                  </a:lnTo>
                  <a:lnTo>
                    <a:pt x="2783230" y="1609547"/>
                  </a:lnTo>
                  <a:lnTo>
                    <a:pt x="2831452" y="1613979"/>
                  </a:lnTo>
                  <a:lnTo>
                    <a:pt x="2880118" y="1619313"/>
                  </a:lnTo>
                  <a:lnTo>
                    <a:pt x="2930309" y="1625460"/>
                  </a:lnTo>
                  <a:lnTo>
                    <a:pt x="2981515" y="1631429"/>
                  </a:lnTo>
                  <a:lnTo>
                    <a:pt x="3033179" y="1636255"/>
                  </a:lnTo>
                  <a:lnTo>
                    <a:pt x="3084779" y="1638935"/>
                  </a:lnTo>
                  <a:lnTo>
                    <a:pt x="3135769" y="1638503"/>
                  </a:lnTo>
                  <a:lnTo>
                    <a:pt x="3185617" y="1633969"/>
                  </a:lnTo>
                  <a:lnTo>
                    <a:pt x="3233788" y="1624342"/>
                  </a:lnTo>
                  <a:lnTo>
                    <a:pt x="3271443" y="1611160"/>
                  </a:lnTo>
                  <a:lnTo>
                    <a:pt x="3324822" y="1573618"/>
                  </a:lnTo>
                  <a:lnTo>
                    <a:pt x="3351580" y="1525536"/>
                  </a:lnTo>
                  <a:lnTo>
                    <a:pt x="3355975" y="1499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96" y="6326451"/>
              <a:ext cx="3356610" cy="1699260"/>
            </a:xfrm>
            <a:custGeom>
              <a:avLst/>
              <a:gdLst/>
              <a:ahLst/>
              <a:cxnLst/>
              <a:rect l="l" t="t" r="r" b="b"/>
              <a:pathLst>
                <a:path w="3356610" h="1699259">
                  <a:moveTo>
                    <a:pt x="0" y="1083984"/>
                  </a:moveTo>
                  <a:lnTo>
                    <a:pt x="0" y="1698982"/>
                  </a:lnTo>
                  <a:lnTo>
                    <a:pt x="43299" y="1699179"/>
                  </a:lnTo>
                  <a:lnTo>
                    <a:pt x="92146" y="1698873"/>
                  </a:lnTo>
                  <a:lnTo>
                    <a:pt x="189883" y="1696770"/>
                  </a:lnTo>
                  <a:lnTo>
                    <a:pt x="287678" y="1692831"/>
                  </a:lnTo>
                  <a:lnTo>
                    <a:pt x="385524" y="1687239"/>
                  </a:lnTo>
                  <a:lnTo>
                    <a:pt x="483419" y="1680175"/>
                  </a:lnTo>
                  <a:lnTo>
                    <a:pt x="630341" y="1667218"/>
                  </a:lnTo>
                  <a:lnTo>
                    <a:pt x="875391" y="1640845"/>
                  </a:lnTo>
                  <a:lnTo>
                    <a:pt x="1562207" y="1557418"/>
                  </a:lnTo>
                  <a:lnTo>
                    <a:pt x="1758476" y="1537271"/>
                  </a:lnTo>
                  <a:lnTo>
                    <a:pt x="1905649" y="1524910"/>
                  </a:lnTo>
                  <a:lnTo>
                    <a:pt x="2003743" y="1518319"/>
                  </a:lnTo>
                  <a:lnTo>
                    <a:pt x="2101815" y="1513261"/>
                  </a:lnTo>
                  <a:lnTo>
                    <a:pt x="2199860" y="1509918"/>
                  </a:lnTo>
                  <a:lnTo>
                    <a:pt x="2248871" y="1508947"/>
                  </a:lnTo>
                  <a:lnTo>
                    <a:pt x="3308617" y="1508472"/>
                  </a:lnTo>
                  <a:lnTo>
                    <a:pt x="3324831" y="1494183"/>
                  </a:lnTo>
                  <a:lnTo>
                    <a:pt x="3341339" y="1471131"/>
                  </a:lnTo>
                  <a:lnTo>
                    <a:pt x="3348729" y="1453080"/>
                  </a:lnTo>
                  <a:lnTo>
                    <a:pt x="2215800" y="1453080"/>
                  </a:lnTo>
                  <a:lnTo>
                    <a:pt x="2165792" y="1450219"/>
                  </a:lnTo>
                  <a:lnTo>
                    <a:pt x="2116208" y="1443527"/>
                  </a:lnTo>
                  <a:lnTo>
                    <a:pt x="2067724" y="1433041"/>
                  </a:lnTo>
                  <a:lnTo>
                    <a:pt x="2021016" y="1418797"/>
                  </a:lnTo>
                  <a:lnTo>
                    <a:pt x="2009069" y="1413947"/>
                  </a:lnTo>
                  <a:lnTo>
                    <a:pt x="1687806" y="1413947"/>
                  </a:lnTo>
                  <a:lnTo>
                    <a:pt x="1646811" y="1411014"/>
                  </a:lnTo>
                  <a:lnTo>
                    <a:pt x="1606447" y="1401797"/>
                  </a:lnTo>
                  <a:lnTo>
                    <a:pt x="1567765" y="1386566"/>
                  </a:lnTo>
                  <a:lnTo>
                    <a:pt x="1531755" y="1365538"/>
                  </a:lnTo>
                  <a:lnTo>
                    <a:pt x="1505958" y="1344320"/>
                  </a:lnTo>
                  <a:lnTo>
                    <a:pt x="1252446" y="1344320"/>
                  </a:lnTo>
                  <a:lnTo>
                    <a:pt x="1208164" y="1340957"/>
                  </a:lnTo>
                  <a:lnTo>
                    <a:pt x="1165095" y="1332279"/>
                  </a:lnTo>
                  <a:lnTo>
                    <a:pt x="1124416" y="1318588"/>
                  </a:lnTo>
                  <a:lnTo>
                    <a:pt x="1087303" y="1300185"/>
                  </a:lnTo>
                  <a:lnTo>
                    <a:pt x="1069202" y="1287428"/>
                  </a:lnTo>
                  <a:lnTo>
                    <a:pt x="513106" y="1287428"/>
                  </a:lnTo>
                  <a:lnTo>
                    <a:pt x="462333" y="1287081"/>
                  </a:lnTo>
                  <a:lnTo>
                    <a:pt x="416421" y="1283821"/>
                  </a:lnTo>
                  <a:lnTo>
                    <a:pt x="371172" y="1277462"/>
                  </a:lnTo>
                  <a:lnTo>
                    <a:pt x="326715" y="1268113"/>
                  </a:lnTo>
                  <a:lnTo>
                    <a:pt x="283179" y="1255884"/>
                  </a:lnTo>
                  <a:lnTo>
                    <a:pt x="240692" y="1240887"/>
                  </a:lnTo>
                  <a:lnTo>
                    <a:pt x="199384" y="1223230"/>
                  </a:lnTo>
                  <a:lnTo>
                    <a:pt x="159384" y="1203024"/>
                  </a:lnTo>
                  <a:lnTo>
                    <a:pt x="120821" y="1180380"/>
                  </a:lnTo>
                  <a:lnTo>
                    <a:pt x="83823" y="1155407"/>
                  </a:lnTo>
                  <a:lnTo>
                    <a:pt x="48520" y="1128216"/>
                  </a:lnTo>
                  <a:lnTo>
                    <a:pt x="15041" y="1098916"/>
                  </a:lnTo>
                  <a:lnTo>
                    <a:pt x="0" y="1083984"/>
                  </a:lnTo>
                  <a:close/>
                </a:path>
                <a:path w="3356610" h="1699259">
                  <a:moveTo>
                    <a:pt x="3308617" y="1508472"/>
                  </a:moveTo>
                  <a:lnTo>
                    <a:pt x="2297874" y="1508472"/>
                  </a:lnTo>
                  <a:lnTo>
                    <a:pt x="2346868" y="1508517"/>
                  </a:lnTo>
                  <a:lnTo>
                    <a:pt x="2395853" y="1509105"/>
                  </a:lnTo>
                  <a:lnTo>
                    <a:pt x="2444828" y="1510258"/>
                  </a:lnTo>
                  <a:lnTo>
                    <a:pt x="2541622" y="1513920"/>
                  </a:lnTo>
                  <a:lnTo>
                    <a:pt x="2638343" y="1519191"/>
                  </a:lnTo>
                  <a:lnTo>
                    <a:pt x="2734966" y="1526069"/>
                  </a:lnTo>
                  <a:lnTo>
                    <a:pt x="2831467" y="1534553"/>
                  </a:lnTo>
                  <a:lnTo>
                    <a:pt x="2880125" y="1539876"/>
                  </a:lnTo>
                  <a:lnTo>
                    <a:pt x="2981521" y="1551990"/>
                  </a:lnTo>
                  <a:lnTo>
                    <a:pt x="3033187" y="1556812"/>
                  </a:lnTo>
                  <a:lnTo>
                    <a:pt x="3084784" y="1559498"/>
                  </a:lnTo>
                  <a:lnTo>
                    <a:pt x="3135776" y="1559065"/>
                  </a:lnTo>
                  <a:lnTo>
                    <a:pt x="3185628" y="1554528"/>
                  </a:lnTo>
                  <a:lnTo>
                    <a:pt x="3233803" y="1544904"/>
                  </a:lnTo>
                  <a:lnTo>
                    <a:pt x="3271458" y="1531720"/>
                  </a:lnTo>
                  <a:lnTo>
                    <a:pt x="3301669" y="1514596"/>
                  </a:lnTo>
                  <a:lnTo>
                    <a:pt x="3308617" y="1508472"/>
                  </a:lnTo>
                  <a:close/>
                </a:path>
                <a:path w="3356610" h="1699259">
                  <a:moveTo>
                    <a:pt x="2543123" y="912704"/>
                  </a:moveTo>
                  <a:lnTo>
                    <a:pt x="2499364" y="914341"/>
                  </a:lnTo>
                  <a:lnTo>
                    <a:pt x="2455877" y="919695"/>
                  </a:lnTo>
                  <a:lnTo>
                    <a:pt x="2494531" y="940569"/>
                  </a:lnTo>
                  <a:lnTo>
                    <a:pt x="2528668" y="967325"/>
                  </a:lnTo>
                  <a:lnTo>
                    <a:pt x="2557830" y="999073"/>
                  </a:lnTo>
                  <a:lnTo>
                    <a:pt x="2581560" y="1034924"/>
                  </a:lnTo>
                  <a:lnTo>
                    <a:pt x="2599400" y="1073991"/>
                  </a:lnTo>
                  <a:lnTo>
                    <a:pt x="2610893" y="1115383"/>
                  </a:lnTo>
                  <a:lnTo>
                    <a:pt x="2615583" y="1158213"/>
                  </a:lnTo>
                  <a:lnTo>
                    <a:pt x="2613011" y="1201591"/>
                  </a:lnTo>
                  <a:lnTo>
                    <a:pt x="2602721" y="1244629"/>
                  </a:lnTo>
                  <a:lnTo>
                    <a:pt x="2584254" y="1286437"/>
                  </a:lnTo>
                  <a:lnTo>
                    <a:pt x="2557155" y="1326128"/>
                  </a:lnTo>
                  <a:lnTo>
                    <a:pt x="2520965" y="1362811"/>
                  </a:lnTo>
                  <a:lnTo>
                    <a:pt x="2486910" y="1387778"/>
                  </a:lnTo>
                  <a:lnTo>
                    <a:pt x="2448549" y="1408660"/>
                  </a:lnTo>
                  <a:lnTo>
                    <a:pt x="2406557" y="1425495"/>
                  </a:lnTo>
                  <a:lnTo>
                    <a:pt x="2361611" y="1438318"/>
                  </a:lnTo>
                  <a:lnTo>
                    <a:pt x="2314385" y="1447165"/>
                  </a:lnTo>
                  <a:lnTo>
                    <a:pt x="2265556" y="1452074"/>
                  </a:lnTo>
                  <a:lnTo>
                    <a:pt x="2215800" y="1453080"/>
                  </a:lnTo>
                  <a:lnTo>
                    <a:pt x="3348729" y="1453080"/>
                  </a:lnTo>
                  <a:lnTo>
                    <a:pt x="3351591" y="1446091"/>
                  </a:lnTo>
                  <a:lnTo>
                    <a:pt x="3355981" y="1419711"/>
                  </a:lnTo>
                  <a:lnTo>
                    <a:pt x="3354907" y="1392644"/>
                  </a:lnTo>
                  <a:lnTo>
                    <a:pt x="3337948" y="1339044"/>
                  </a:lnTo>
                  <a:lnTo>
                    <a:pt x="3303882" y="1290494"/>
                  </a:lnTo>
                  <a:lnTo>
                    <a:pt x="3286007" y="1273975"/>
                  </a:lnTo>
                  <a:lnTo>
                    <a:pt x="3023821" y="1273975"/>
                  </a:lnTo>
                  <a:lnTo>
                    <a:pt x="3006567" y="1226616"/>
                  </a:lnTo>
                  <a:lnTo>
                    <a:pt x="2984540" y="1181353"/>
                  </a:lnTo>
                  <a:lnTo>
                    <a:pt x="2958095" y="1138506"/>
                  </a:lnTo>
                  <a:lnTo>
                    <a:pt x="2927590" y="1098395"/>
                  </a:lnTo>
                  <a:lnTo>
                    <a:pt x="2893379" y="1061339"/>
                  </a:lnTo>
                  <a:lnTo>
                    <a:pt x="2855821" y="1027658"/>
                  </a:lnTo>
                  <a:lnTo>
                    <a:pt x="2815270" y="997672"/>
                  </a:lnTo>
                  <a:lnTo>
                    <a:pt x="2772084" y="971700"/>
                  </a:lnTo>
                  <a:lnTo>
                    <a:pt x="2726618" y="950062"/>
                  </a:lnTo>
                  <a:lnTo>
                    <a:pt x="2679229" y="933078"/>
                  </a:lnTo>
                  <a:lnTo>
                    <a:pt x="2630274" y="921067"/>
                  </a:lnTo>
                  <a:lnTo>
                    <a:pt x="2586858" y="914906"/>
                  </a:lnTo>
                  <a:lnTo>
                    <a:pt x="2543123" y="912704"/>
                  </a:lnTo>
                  <a:close/>
                </a:path>
                <a:path w="3356610" h="1699259">
                  <a:moveTo>
                    <a:pt x="1865454" y="1324965"/>
                  </a:moveTo>
                  <a:lnTo>
                    <a:pt x="1837071" y="1357477"/>
                  </a:lnTo>
                  <a:lnTo>
                    <a:pt x="1804064" y="1382362"/>
                  </a:lnTo>
                  <a:lnTo>
                    <a:pt x="1767483" y="1399890"/>
                  </a:lnTo>
                  <a:lnTo>
                    <a:pt x="1728380" y="1410329"/>
                  </a:lnTo>
                  <a:lnTo>
                    <a:pt x="1687806" y="1413947"/>
                  </a:lnTo>
                  <a:lnTo>
                    <a:pt x="2009069" y="1413947"/>
                  </a:lnTo>
                  <a:lnTo>
                    <a:pt x="1976759" y="1400831"/>
                  </a:lnTo>
                  <a:lnTo>
                    <a:pt x="1935629" y="1379180"/>
                  </a:lnTo>
                  <a:lnTo>
                    <a:pt x="1898302" y="1353879"/>
                  </a:lnTo>
                  <a:lnTo>
                    <a:pt x="1865454" y="1324965"/>
                  </a:lnTo>
                  <a:close/>
                </a:path>
                <a:path w="3356610" h="1699259">
                  <a:moveTo>
                    <a:pt x="1450875" y="1270863"/>
                  </a:moveTo>
                  <a:lnTo>
                    <a:pt x="1418175" y="1298596"/>
                  </a:lnTo>
                  <a:lnTo>
                    <a:pt x="1380805" y="1319507"/>
                  </a:lnTo>
                  <a:lnTo>
                    <a:pt x="1339943" y="1333897"/>
                  </a:lnTo>
                  <a:lnTo>
                    <a:pt x="1296764" y="1342067"/>
                  </a:lnTo>
                  <a:lnTo>
                    <a:pt x="1252446" y="1344320"/>
                  </a:lnTo>
                  <a:lnTo>
                    <a:pt x="1505958" y="1344320"/>
                  </a:lnTo>
                  <a:lnTo>
                    <a:pt x="1499651" y="1339133"/>
                  </a:lnTo>
                  <a:lnTo>
                    <a:pt x="1472320" y="1307468"/>
                  </a:lnTo>
                  <a:lnTo>
                    <a:pt x="1450875" y="1270863"/>
                  </a:lnTo>
                  <a:close/>
                </a:path>
                <a:path w="3356610" h="1699259">
                  <a:moveTo>
                    <a:pt x="996406" y="1148054"/>
                  </a:moveTo>
                  <a:lnTo>
                    <a:pt x="951716" y="1172125"/>
                  </a:lnTo>
                  <a:lnTo>
                    <a:pt x="905926" y="1194221"/>
                  </a:lnTo>
                  <a:lnTo>
                    <a:pt x="859144" y="1214237"/>
                  </a:lnTo>
                  <a:lnTo>
                    <a:pt x="811481" y="1232070"/>
                  </a:lnTo>
                  <a:lnTo>
                    <a:pt x="763044" y="1247617"/>
                  </a:lnTo>
                  <a:lnTo>
                    <a:pt x="713945" y="1260774"/>
                  </a:lnTo>
                  <a:lnTo>
                    <a:pt x="664292" y="1271437"/>
                  </a:lnTo>
                  <a:lnTo>
                    <a:pt x="614195" y="1279503"/>
                  </a:lnTo>
                  <a:lnTo>
                    <a:pt x="563763" y="1284868"/>
                  </a:lnTo>
                  <a:lnTo>
                    <a:pt x="513106" y="1287428"/>
                  </a:lnTo>
                  <a:lnTo>
                    <a:pt x="1069202" y="1287428"/>
                  </a:lnTo>
                  <a:lnTo>
                    <a:pt x="1054933" y="1277373"/>
                  </a:lnTo>
                  <a:lnTo>
                    <a:pt x="1028482" y="1250452"/>
                  </a:lnTo>
                  <a:lnTo>
                    <a:pt x="1009126" y="1219724"/>
                  </a:lnTo>
                  <a:lnTo>
                    <a:pt x="998042" y="1185491"/>
                  </a:lnTo>
                  <a:lnTo>
                    <a:pt x="996406" y="1148054"/>
                  </a:lnTo>
                  <a:close/>
                </a:path>
                <a:path w="3356610" h="1699259">
                  <a:moveTo>
                    <a:pt x="3164661" y="1225345"/>
                  </a:moveTo>
                  <a:lnTo>
                    <a:pt x="3130718" y="1227156"/>
                  </a:lnTo>
                  <a:lnTo>
                    <a:pt x="3095666" y="1235431"/>
                  </a:lnTo>
                  <a:lnTo>
                    <a:pt x="3059902" y="1250821"/>
                  </a:lnTo>
                  <a:lnTo>
                    <a:pt x="3023821" y="1273975"/>
                  </a:lnTo>
                  <a:lnTo>
                    <a:pt x="3286007" y="1273975"/>
                  </a:lnTo>
                  <a:lnTo>
                    <a:pt x="3227635" y="1238515"/>
                  </a:lnTo>
                  <a:lnTo>
                    <a:pt x="3164661" y="1225345"/>
                  </a:lnTo>
                  <a:close/>
                </a:path>
                <a:path w="3356610" h="1699259">
                  <a:moveTo>
                    <a:pt x="190794" y="0"/>
                  </a:moveTo>
                  <a:lnTo>
                    <a:pt x="134047" y="20326"/>
                  </a:lnTo>
                  <a:lnTo>
                    <a:pt x="80063" y="42633"/>
                  </a:lnTo>
                  <a:lnTo>
                    <a:pt x="36177" y="63468"/>
                  </a:lnTo>
                  <a:lnTo>
                    <a:pt x="0" y="82837"/>
                  </a:lnTo>
                  <a:lnTo>
                    <a:pt x="0" y="160313"/>
                  </a:lnTo>
                  <a:lnTo>
                    <a:pt x="3982" y="155890"/>
                  </a:lnTo>
                  <a:lnTo>
                    <a:pt x="38044" y="121768"/>
                  </a:lnTo>
                  <a:lnTo>
                    <a:pt x="73939" y="89116"/>
                  </a:lnTo>
                  <a:lnTo>
                    <a:pt x="111484" y="57937"/>
                  </a:lnTo>
                  <a:lnTo>
                    <a:pt x="150497" y="28231"/>
                  </a:lnTo>
                  <a:lnTo>
                    <a:pt x="190794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496" y="1684567"/>
            <a:ext cx="3705225" cy="1293495"/>
            <a:chOff x="8496" y="1684567"/>
            <a:chExt cx="3705225" cy="1293495"/>
          </a:xfrm>
        </p:grpSpPr>
        <p:sp>
          <p:nvSpPr>
            <p:cNvPr id="9" name="object 9"/>
            <p:cNvSpPr/>
            <p:nvPr/>
          </p:nvSpPr>
          <p:spPr>
            <a:xfrm>
              <a:off x="8483" y="1684578"/>
              <a:ext cx="3705225" cy="1293495"/>
            </a:xfrm>
            <a:custGeom>
              <a:avLst/>
              <a:gdLst/>
              <a:ahLst/>
              <a:cxnLst/>
              <a:rect l="l" t="t" r="r" b="b"/>
              <a:pathLst>
                <a:path w="3705225" h="1293495">
                  <a:moveTo>
                    <a:pt x="3705110" y="1051445"/>
                  </a:moveTo>
                  <a:lnTo>
                    <a:pt x="3701745" y="1008316"/>
                  </a:lnTo>
                  <a:lnTo>
                    <a:pt x="3690289" y="967155"/>
                  </a:lnTo>
                  <a:lnTo>
                    <a:pt x="3669677" y="931202"/>
                  </a:lnTo>
                  <a:lnTo>
                    <a:pt x="3641344" y="900569"/>
                  </a:lnTo>
                  <a:lnTo>
                    <a:pt x="3606723" y="875398"/>
                  </a:lnTo>
                  <a:lnTo>
                    <a:pt x="3567239" y="855814"/>
                  </a:lnTo>
                  <a:lnTo>
                    <a:pt x="3524351" y="841959"/>
                  </a:lnTo>
                  <a:lnTo>
                    <a:pt x="3479482" y="833945"/>
                  </a:lnTo>
                  <a:lnTo>
                    <a:pt x="3434067" y="831926"/>
                  </a:lnTo>
                  <a:lnTo>
                    <a:pt x="3389553" y="836002"/>
                  </a:lnTo>
                  <a:lnTo>
                    <a:pt x="3387915" y="786345"/>
                  </a:lnTo>
                  <a:lnTo>
                    <a:pt x="3382632" y="736765"/>
                  </a:lnTo>
                  <a:lnTo>
                    <a:pt x="3372993" y="688086"/>
                  </a:lnTo>
                  <a:lnTo>
                    <a:pt x="3358299" y="641159"/>
                  </a:lnTo>
                  <a:lnTo>
                    <a:pt x="3337839" y="596811"/>
                  </a:lnTo>
                  <a:lnTo>
                    <a:pt x="3310902" y="555879"/>
                  </a:lnTo>
                  <a:lnTo>
                    <a:pt x="3276511" y="520052"/>
                  </a:lnTo>
                  <a:lnTo>
                    <a:pt x="3235553" y="491439"/>
                  </a:lnTo>
                  <a:lnTo>
                    <a:pt x="3190138" y="471436"/>
                  </a:lnTo>
                  <a:lnTo>
                    <a:pt x="3142361" y="461492"/>
                  </a:lnTo>
                  <a:lnTo>
                    <a:pt x="3094329" y="463016"/>
                  </a:lnTo>
                  <a:lnTo>
                    <a:pt x="3048139" y="477443"/>
                  </a:lnTo>
                  <a:lnTo>
                    <a:pt x="3051200" y="444754"/>
                  </a:lnTo>
                  <a:lnTo>
                    <a:pt x="3049359" y="382714"/>
                  </a:lnTo>
                  <a:lnTo>
                    <a:pt x="3037497" y="325183"/>
                  </a:lnTo>
                  <a:lnTo>
                    <a:pt x="3016377" y="272173"/>
                  </a:lnTo>
                  <a:lnTo>
                    <a:pt x="2986786" y="223761"/>
                  </a:lnTo>
                  <a:lnTo>
                    <a:pt x="2949486" y="179946"/>
                  </a:lnTo>
                  <a:lnTo>
                    <a:pt x="2905226" y="140804"/>
                  </a:lnTo>
                  <a:lnTo>
                    <a:pt x="2854782" y="106375"/>
                  </a:lnTo>
                  <a:lnTo>
                    <a:pt x="2798927" y="76669"/>
                  </a:lnTo>
                  <a:lnTo>
                    <a:pt x="2738424" y="51765"/>
                  </a:lnTo>
                  <a:lnTo>
                    <a:pt x="2674035" y="31686"/>
                  </a:lnTo>
                  <a:lnTo>
                    <a:pt x="2606535" y="16459"/>
                  </a:lnTo>
                  <a:lnTo>
                    <a:pt x="2536685" y="6159"/>
                  </a:lnTo>
                  <a:lnTo>
                    <a:pt x="2465247" y="800"/>
                  </a:lnTo>
                  <a:lnTo>
                    <a:pt x="2429179" y="0"/>
                  </a:lnTo>
                  <a:lnTo>
                    <a:pt x="2392997" y="444"/>
                  </a:lnTo>
                  <a:lnTo>
                    <a:pt x="2320683" y="5105"/>
                  </a:lnTo>
                  <a:lnTo>
                    <a:pt x="2249093" y="14859"/>
                  </a:lnTo>
                  <a:lnTo>
                    <a:pt x="2178989" y="29718"/>
                  </a:lnTo>
                  <a:lnTo>
                    <a:pt x="2111121" y="49733"/>
                  </a:lnTo>
                  <a:lnTo>
                    <a:pt x="2046274" y="74955"/>
                  </a:lnTo>
                  <a:lnTo>
                    <a:pt x="1985213" y="105410"/>
                  </a:lnTo>
                  <a:lnTo>
                    <a:pt x="1928698" y="141147"/>
                  </a:lnTo>
                  <a:lnTo>
                    <a:pt x="1877491" y="182206"/>
                  </a:lnTo>
                  <a:lnTo>
                    <a:pt x="1832368" y="228638"/>
                  </a:lnTo>
                  <a:lnTo>
                    <a:pt x="1794090" y="280466"/>
                  </a:lnTo>
                  <a:lnTo>
                    <a:pt x="1763420" y="337756"/>
                  </a:lnTo>
                  <a:lnTo>
                    <a:pt x="1741131" y="400519"/>
                  </a:lnTo>
                  <a:lnTo>
                    <a:pt x="1728000" y="468820"/>
                  </a:lnTo>
                  <a:lnTo>
                    <a:pt x="1724761" y="542683"/>
                  </a:lnTo>
                  <a:lnTo>
                    <a:pt x="1727111" y="581723"/>
                  </a:lnTo>
                  <a:lnTo>
                    <a:pt x="1732216" y="622173"/>
                  </a:lnTo>
                  <a:lnTo>
                    <a:pt x="1685874" y="615988"/>
                  </a:lnTo>
                  <a:lnTo>
                    <a:pt x="1639417" y="617131"/>
                  </a:lnTo>
                  <a:lnTo>
                    <a:pt x="1593570" y="625081"/>
                  </a:lnTo>
                  <a:lnTo>
                    <a:pt x="1549120" y="639368"/>
                  </a:lnTo>
                  <a:lnTo>
                    <a:pt x="1506829" y="659498"/>
                  </a:lnTo>
                  <a:lnTo>
                    <a:pt x="1467446" y="684961"/>
                  </a:lnTo>
                  <a:lnTo>
                    <a:pt x="1431734" y="715289"/>
                  </a:lnTo>
                  <a:lnTo>
                    <a:pt x="1400479" y="749960"/>
                  </a:lnTo>
                  <a:lnTo>
                    <a:pt x="1374419" y="788504"/>
                  </a:lnTo>
                  <a:lnTo>
                    <a:pt x="1354315" y="830414"/>
                  </a:lnTo>
                  <a:lnTo>
                    <a:pt x="1340954" y="875207"/>
                  </a:lnTo>
                  <a:lnTo>
                    <a:pt x="1318933" y="829856"/>
                  </a:lnTo>
                  <a:lnTo>
                    <a:pt x="1292377" y="787044"/>
                  </a:lnTo>
                  <a:lnTo>
                    <a:pt x="1261656" y="747077"/>
                  </a:lnTo>
                  <a:lnTo>
                    <a:pt x="1227162" y="710298"/>
                  </a:lnTo>
                  <a:lnTo>
                    <a:pt x="1189253" y="677037"/>
                  </a:lnTo>
                  <a:lnTo>
                    <a:pt x="1148308" y="647598"/>
                  </a:lnTo>
                  <a:lnTo>
                    <a:pt x="1104696" y="622338"/>
                  </a:lnTo>
                  <a:lnTo>
                    <a:pt x="1058799" y="601573"/>
                  </a:lnTo>
                  <a:lnTo>
                    <a:pt x="1010983" y="585622"/>
                  </a:lnTo>
                  <a:lnTo>
                    <a:pt x="961745" y="574776"/>
                  </a:lnTo>
                  <a:lnTo>
                    <a:pt x="911694" y="569061"/>
                  </a:lnTo>
                  <a:lnTo>
                    <a:pt x="861301" y="568375"/>
                  </a:lnTo>
                  <a:lnTo>
                    <a:pt x="811047" y="572643"/>
                  </a:lnTo>
                  <a:lnTo>
                    <a:pt x="761441" y="581748"/>
                  </a:lnTo>
                  <a:lnTo>
                    <a:pt x="712965" y="595630"/>
                  </a:lnTo>
                  <a:lnTo>
                    <a:pt x="666102" y="614172"/>
                  </a:lnTo>
                  <a:lnTo>
                    <a:pt x="621347" y="637311"/>
                  </a:lnTo>
                  <a:lnTo>
                    <a:pt x="579183" y="664933"/>
                  </a:lnTo>
                  <a:lnTo>
                    <a:pt x="540346" y="697395"/>
                  </a:lnTo>
                  <a:lnTo>
                    <a:pt x="505599" y="734847"/>
                  </a:lnTo>
                  <a:lnTo>
                    <a:pt x="476300" y="776401"/>
                  </a:lnTo>
                  <a:lnTo>
                    <a:pt x="453758" y="821143"/>
                  </a:lnTo>
                  <a:lnTo>
                    <a:pt x="439305" y="868172"/>
                  </a:lnTo>
                  <a:lnTo>
                    <a:pt x="434276" y="916571"/>
                  </a:lnTo>
                  <a:lnTo>
                    <a:pt x="439991" y="965441"/>
                  </a:lnTo>
                  <a:lnTo>
                    <a:pt x="396798" y="949655"/>
                  </a:lnTo>
                  <a:lnTo>
                    <a:pt x="352323" y="937310"/>
                  </a:lnTo>
                  <a:lnTo>
                    <a:pt x="307301" y="930236"/>
                  </a:lnTo>
                  <a:lnTo>
                    <a:pt x="262420" y="930275"/>
                  </a:lnTo>
                  <a:lnTo>
                    <a:pt x="218427" y="939266"/>
                  </a:lnTo>
                  <a:lnTo>
                    <a:pt x="177622" y="960107"/>
                  </a:lnTo>
                  <a:lnTo>
                    <a:pt x="144208" y="991984"/>
                  </a:lnTo>
                  <a:lnTo>
                    <a:pt x="121653" y="1031151"/>
                  </a:lnTo>
                  <a:lnTo>
                    <a:pt x="113411" y="1073861"/>
                  </a:lnTo>
                  <a:lnTo>
                    <a:pt x="122974" y="1116342"/>
                  </a:lnTo>
                  <a:lnTo>
                    <a:pt x="81622" y="1102245"/>
                  </a:lnTo>
                  <a:lnTo>
                    <a:pt x="39573" y="1090447"/>
                  </a:lnTo>
                  <a:lnTo>
                    <a:pt x="0" y="1083894"/>
                  </a:lnTo>
                  <a:lnTo>
                    <a:pt x="0" y="1288046"/>
                  </a:lnTo>
                  <a:lnTo>
                    <a:pt x="30289" y="1289748"/>
                  </a:lnTo>
                  <a:lnTo>
                    <a:pt x="80797" y="1291742"/>
                  </a:lnTo>
                  <a:lnTo>
                    <a:pt x="131279" y="1292910"/>
                  </a:lnTo>
                  <a:lnTo>
                    <a:pt x="181724" y="1293304"/>
                  </a:lnTo>
                  <a:lnTo>
                    <a:pt x="232143" y="1292974"/>
                  </a:lnTo>
                  <a:lnTo>
                    <a:pt x="282524" y="1291958"/>
                  </a:lnTo>
                  <a:lnTo>
                    <a:pt x="332892" y="1290294"/>
                  </a:lnTo>
                  <a:lnTo>
                    <a:pt x="383222" y="1288034"/>
                  </a:lnTo>
                  <a:lnTo>
                    <a:pt x="433539" y="1285201"/>
                  </a:lnTo>
                  <a:lnTo>
                    <a:pt x="483831" y="1281861"/>
                  </a:lnTo>
                  <a:lnTo>
                    <a:pt x="534111" y="1278051"/>
                  </a:lnTo>
                  <a:lnTo>
                    <a:pt x="584365" y="1273810"/>
                  </a:lnTo>
                  <a:lnTo>
                    <a:pt x="634606" y="1269187"/>
                  </a:lnTo>
                  <a:lnTo>
                    <a:pt x="684834" y="1264208"/>
                  </a:lnTo>
                  <a:lnTo>
                    <a:pt x="735050" y="1258938"/>
                  </a:lnTo>
                  <a:lnTo>
                    <a:pt x="835456" y="1247648"/>
                  </a:lnTo>
                  <a:lnTo>
                    <a:pt x="1186713" y="1204950"/>
                  </a:lnTo>
                  <a:lnTo>
                    <a:pt x="1287094" y="1193253"/>
                  </a:lnTo>
                  <a:lnTo>
                    <a:pt x="1337284" y="1187704"/>
                  </a:lnTo>
                  <a:lnTo>
                    <a:pt x="1387500" y="1182408"/>
                  </a:lnTo>
                  <a:lnTo>
                    <a:pt x="1437716" y="1177404"/>
                  </a:lnTo>
                  <a:lnTo>
                    <a:pt x="1487944" y="1172756"/>
                  </a:lnTo>
                  <a:lnTo>
                    <a:pt x="1538185" y="1168476"/>
                  </a:lnTo>
                  <a:lnTo>
                    <a:pt x="1588452" y="1164628"/>
                  </a:lnTo>
                  <a:lnTo>
                    <a:pt x="1638731" y="1161249"/>
                  </a:lnTo>
                  <a:lnTo>
                    <a:pt x="1689036" y="1158392"/>
                  </a:lnTo>
                  <a:lnTo>
                    <a:pt x="1740547" y="1155903"/>
                  </a:lnTo>
                  <a:lnTo>
                    <a:pt x="1792084" y="1153756"/>
                  </a:lnTo>
                  <a:lnTo>
                    <a:pt x="1843620" y="1151953"/>
                  </a:lnTo>
                  <a:lnTo>
                    <a:pt x="1895182" y="1150493"/>
                  </a:lnTo>
                  <a:lnTo>
                    <a:pt x="1946744" y="1149362"/>
                  </a:lnTo>
                  <a:lnTo>
                    <a:pt x="1998319" y="1148588"/>
                  </a:lnTo>
                  <a:lnTo>
                    <a:pt x="2049881" y="1148143"/>
                  </a:lnTo>
                  <a:lnTo>
                    <a:pt x="2101469" y="1148029"/>
                  </a:lnTo>
                  <a:lnTo>
                    <a:pt x="2153043" y="1148270"/>
                  </a:lnTo>
                  <a:lnTo>
                    <a:pt x="2204605" y="1148842"/>
                  </a:lnTo>
                  <a:lnTo>
                    <a:pt x="2256180" y="1149756"/>
                  </a:lnTo>
                  <a:lnTo>
                    <a:pt x="2307742" y="1151013"/>
                  </a:lnTo>
                  <a:lnTo>
                    <a:pt x="2359291" y="1152613"/>
                  </a:lnTo>
                  <a:lnTo>
                    <a:pt x="2410828" y="1154544"/>
                  </a:lnTo>
                  <a:lnTo>
                    <a:pt x="2462352" y="1156817"/>
                  </a:lnTo>
                  <a:lnTo>
                    <a:pt x="2513863" y="1159421"/>
                  </a:lnTo>
                  <a:lnTo>
                    <a:pt x="2565349" y="1162380"/>
                  </a:lnTo>
                  <a:lnTo>
                    <a:pt x="2616822" y="1165669"/>
                  </a:lnTo>
                  <a:lnTo>
                    <a:pt x="2668270" y="1169301"/>
                  </a:lnTo>
                  <a:lnTo>
                    <a:pt x="2719692" y="1173264"/>
                  </a:lnTo>
                  <a:lnTo>
                    <a:pt x="2771089" y="1177569"/>
                  </a:lnTo>
                  <a:lnTo>
                    <a:pt x="2822460" y="1182217"/>
                  </a:lnTo>
                  <a:lnTo>
                    <a:pt x="2873794" y="1187208"/>
                  </a:lnTo>
                  <a:lnTo>
                    <a:pt x="2923667" y="1194206"/>
                  </a:lnTo>
                  <a:lnTo>
                    <a:pt x="3065716" y="1219047"/>
                  </a:lnTo>
                  <a:lnTo>
                    <a:pt x="3107461" y="1225969"/>
                  </a:lnTo>
                  <a:lnTo>
                    <a:pt x="3150806" y="1232649"/>
                  </a:lnTo>
                  <a:lnTo>
                    <a:pt x="3195332" y="1238821"/>
                  </a:lnTo>
                  <a:lnTo>
                    <a:pt x="3240570" y="1244219"/>
                  </a:lnTo>
                  <a:lnTo>
                    <a:pt x="3286099" y="1248562"/>
                  </a:lnTo>
                  <a:lnTo>
                    <a:pt x="3331464" y="1251610"/>
                  </a:lnTo>
                  <a:lnTo>
                    <a:pt x="3376218" y="1253083"/>
                  </a:lnTo>
                  <a:lnTo>
                    <a:pt x="3419919" y="1252715"/>
                  </a:lnTo>
                  <a:lnTo>
                    <a:pt x="3462147" y="1250238"/>
                  </a:lnTo>
                  <a:lnTo>
                    <a:pt x="3502431" y="1245400"/>
                  </a:lnTo>
                  <a:lnTo>
                    <a:pt x="3540353" y="1237932"/>
                  </a:lnTo>
                  <a:lnTo>
                    <a:pt x="3607282" y="1214018"/>
                  </a:lnTo>
                  <a:lnTo>
                    <a:pt x="3659416" y="1176375"/>
                  </a:lnTo>
                  <a:lnTo>
                    <a:pt x="3693210" y="1122895"/>
                  </a:lnTo>
                  <a:lnTo>
                    <a:pt x="3702113" y="1089545"/>
                  </a:lnTo>
                  <a:lnTo>
                    <a:pt x="3705110" y="1051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96" y="1699399"/>
              <a:ext cx="3705225" cy="1278890"/>
            </a:xfrm>
            <a:custGeom>
              <a:avLst/>
              <a:gdLst/>
              <a:ahLst/>
              <a:cxnLst/>
              <a:rect l="l" t="t" r="r" b="b"/>
              <a:pathLst>
                <a:path w="3705225" h="1278889">
                  <a:moveTo>
                    <a:pt x="0" y="1069073"/>
                  </a:moveTo>
                  <a:lnTo>
                    <a:pt x="0" y="1273222"/>
                  </a:lnTo>
                  <a:lnTo>
                    <a:pt x="30292" y="1274928"/>
                  </a:lnTo>
                  <a:lnTo>
                    <a:pt x="80799" y="1276914"/>
                  </a:lnTo>
                  <a:lnTo>
                    <a:pt x="131273" y="1278086"/>
                  </a:lnTo>
                  <a:lnTo>
                    <a:pt x="181717" y="1278484"/>
                  </a:lnTo>
                  <a:lnTo>
                    <a:pt x="232132" y="1278152"/>
                  </a:lnTo>
                  <a:lnTo>
                    <a:pt x="282519" y="1277133"/>
                  </a:lnTo>
                  <a:lnTo>
                    <a:pt x="332880" y="1275469"/>
                  </a:lnTo>
                  <a:lnTo>
                    <a:pt x="383218" y="1273205"/>
                  </a:lnTo>
                  <a:lnTo>
                    <a:pt x="433533" y="1270381"/>
                  </a:lnTo>
                  <a:lnTo>
                    <a:pt x="534102" y="1263230"/>
                  </a:lnTo>
                  <a:lnTo>
                    <a:pt x="634602" y="1254358"/>
                  </a:lnTo>
                  <a:lnTo>
                    <a:pt x="835448" y="1232823"/>
                  </a:lnTo>
                  <a:lnTo>
                    <a:pt x="1337284" y="1172874"/>
                  </a:lnTo>
                  <a:lnTo>
                    <a:pt x="1487943" y="1157921"/>
                  </a:lnTo>
                  <a:lnTo>
                    <a:pt x="1588451" y="1149800"/>
                  </a:lnTo>
                  <a:lnTo>
                    <a:pt x="1638731" y="1146423"/>
                  </a:lnTo>
                  <a:lnTo>
                    <a:pt x="1740547" y="1141073"/>
                  </a:lnTo>
                  <a:lnTo>
                    <a:pt x="1895178" y="1135660"/>
                  </a:lnTo>
                  <a:lnTo>
                    <a:pt x="2049885" y="1133309"/>
                  </a:lnTo>
                  <a:lnTo>
                    <a:pt x="3680672" y="1133205"/>
                  </a:lnTo>
                  <a:lnTo>
                    <a:pt x="3693200" y="1108064"/>
                  </a:lnTo>
                  <a:lnTo>
                    <a:pt x="3693625" y="1106472"/>
                  </a:lnTo>
                  <a:lnTo>
                    <a:pt x="3357704" y="1106472"/>
                  </a:lnTo>
                  <a:lnTo>
                    <a:pt x="3306008" y="1105954"/>
                  </a:lnTo>
                  <a:lnTo>
                    <a:pt x="3264122" y="1101699"/>
                  </a:lnTo>
                  <a:lnTo>
                    <a:pt x="3262918" y="1101509"/>
                  </a:lnTo>
                  <a:lnTo>
                    <a:pt x="122968" y="1101509"/>
                  </a:lnTo>
                  <a:lnTo>
                    <a:pt x="81622" y="1087410"/>
                  </a:lnTo>
                  <a:lnTo>
                    <a:pt x="39574" y="1075624"/>
                  </a:lnTo>
                  <a:lnTo>
                    <a:pt x="0" y="1069073"/>
                  </a:lnTo>
                  <a:close/>
                </a:path>
                <a:path w="3705225" h="1278889">
                  <a:moveTo>
                    <a:pt x="3680672" y="1133205"/>
                  </a:moveTo>
                  <a:lnTo>
                    <a:pt x="2101461" y="1133205"/>
                  </a:lnTo>
                  <a:lnTo>
                    <a:pt x="2256176" y="1134932"/>
                  </a:lnTo>
                  <a:lnTo>
                    <a:pt x="2410827" y="1139717"/>
                  </a:lnTo>
                  <a:lnTo>
                    <a:pt x="2565353" y="1147555"/>
                  </a:lnTo>
                  <a:lnTo>
                    <a:pt x="2719693" y="1158446"/>
                  </a:lnTo>
                  <a:lnTo>
                    <a:pt x="2873788" y="1172387"/>
                  </a:lnTo>
                  <a:lnTo>
                    <a:pt x="2923658" y="1179382"/>
                  </a:lnTo>
                  <a:lnTo>
                    <a:pt x="3107449" y="1211152"/>
                  </a:lnTo>
                  <a:lnTo>
                    <a:pt x="3150802" y="1217831"/>
                  </a:lnTo>
                  <a:lnTo>
                    <a:pt x="3195321" y="1223999"/>
                  </a:lnTo>
                  <a:lnTo>
                    <a:pt x="3240563" y="1229391"/>
                  </a:lnTo>
                  <a:lnTo>
                    <a:pt x="3286086" y="1233741"/>
                  </a:lnTo>
                  <a:lnTo>
                    <a:pt x="3331447" y="1236784"/>
                  </a:lnTo>
                  <a:lnTo>
                    <a:pt x="3376204" y="1238254"/>
                  </a:lnTo>
                  <a:lnTo>
                    <a:pt x="3419914" y="1237886"/>
                  </a:lnTo>
                  <a:lnTo>
                    <a:pt x="3462135" y="1235415"/>
                  </a:lnTo>
                  <a:lnTo>
                    <a:pt x="3502425" y="1230574"/>
                  </a:lnTo>
                  <a:lnTo>
                    <a:pt x="3540340" y="1223099"/>
                  </a:lnTo>
                  <a:lnTo>
                    <a:pt x="3607279" y="1199185"/>
                  </a:lnTo>
                  <a:lnTo>
                    <a:pt x="3659413" y="1161548"/>
                  </a:lnTo>
                  <a:lnTo>
                    <a:pt x="3678821" y="1136919"/>
                  </a:lnTo>
                  <a:lnTo>
                    <a:pt x="3680672" y="1133205"/>
                  </a:lnTo>
                  <a:close/>
                </a:path>
                <a:path w="3705225" h="1278889">
                  <a:moveTo>
                    <a:pt x="3643358" y="887831"/>
                  </a:moveTo>
                  <a:lnTo>
                    <a:pt x="3618977" y="948499"/>
                  </a:lnTo>
                  <a:lnTo>
                    <a:pt x="3582995" y="1001509"/>
                  </a:lnTo>
                  <a:lnTo>
                    <a:pt x="3545903" y="1038074"/>
                  </a:lnTo>
                  <a:lnTo>
                    <a:pt x="3503766" y="1066484"/>
                  </a:lnTo>
                  <a:lnTo>
                    <a:pt x="3457646" y="1087107"/>
                  </a:lnTo>
                  <a:lnTo>
                    <a:pt x="3408604" y="1100313"/>
                  </a:lnTo>
                  <a:lnTo>
                    <a:pt x="3357704" y="1106472"/>
                  </a:lnTo>
                  <a:lnTo>
                    <a:pt x="3693625" y="1106472"/>
                  </a:lnTo>
                  <a:lnTo>
                    <a:pt x="3702108" y="1074717"/>
                  </a:lnTo>
                  <a:lnTo>
                    <a:pt x="3705102" y="1036611"/>
                  </a:lnTo>
                  <a:lnTo>
                    <a:pt x="3701740" y="993482"/>
                  </a:lnTo>
                  <a:lnTo>
                    <a:pt x="3694278" y="962849"/>
                  </a:lnTo>
                  <a:lnTo>
                    <a:pt x="3681664" y="935013"/>
                  </a:lnTo>
                  <a:lnTo>
                    <a:pt x="3664492" y="909999"/>
                  </a:lnTo>
                  <a:lnTo>
                    <a:pt x="3643358" y="887831"/>
                  </a:lnTo>
                  <a:close/>
                </a:path>
                <a:path w="3705225" h="1278889">
                  <a:moveTo>
                    <a:pt x="307294" y="915413"/>
                  </a:moveTo>
                  <a:lnTo>
                    <a:pt x="262417" y="915450"/>
                  </a:lnTo>
                  <a:lnTo>
                    <a:pt x="218409" y="924432"/>
                  </a:lnTo>
                  <a:lnTo>
                    <a:pt x="177617" y="945276"/>
                  </a:lnTo>
                  <a:lnTo>
                    <a:pt x="144207" y="977157"/>
                  </a:lnTo>
                  <a:lnTo>
                    <a:pt x="121650" y="1016323"/>
                  </a:lnTo>
                  <a:lnTo>
                    <a:pt x="113414" y="1059024"/>
                  </a:lnTo>
                  <a:lnTo>
                    <a:pt x="122968" y="1101509"/>
                  </a:lnTo>
                  <a:lnTo>
                    <a:pt x="3262918" y="1101509"/>
                  </a:lnTo>
                  <a:lnTo>
                    <a:pt x="3218732" y="1094512"/>
                  </a:lnTo>
                  <a:lnTo>
                    <a:pt x="3171227" y="1084173"/>
                  </a:lnTo>
                  <a:lnTo>
                    <a:pt x="3122996" y="1070461"/>
                  </a:lnTo>
                  <a:lnTo>
                    <a:pt x="3075429" y="1053157"/>
                  </a:lnTo>
                  <a:lnTo>
                    <a:pt x="3029916" y="1032040"/>
                  </a:lnTo>
                  <a:lnTo>
                    <a:pt x="2987846" y="1006891"/>
                  </a:lnTo>
                  <a:lnTo>
                    <a:pt x="2974821" y="996607"/>
                  </a:lnTo>
                  <a:lnTo>
                    <a:pt x="2688381" y="996607"/>
                  </a:lnTo>
                  <a:lnTo>
                    <a:pt x="2642871" y="987067"/>
                  </a:lnTo>
                  <a:lnTo>
                    <a:pt x="2599733" y="968992"/>
                  </a:lnTo>
                  <a:lnTo>
                    <a:pt x="2572742" y="950607"/>
                  </a:lnTo>
                  <a:lnTo>
                    <a:pt x="439986" y="950607"/>
                  </a:lnTo>
                  <a:lnTo>
                    <a:pt x="396795" y="934827"/>
                  </a:lnTo>
                  <a:lnTo>
                    <a:pt x="352326" y="922484"/>
                  </a:lnTo>
                  <a:lnTo>
                    <a:pt x="307294" y="915413"/>
                  </a:lnTo>
                  <a:close/>
                </a:path>
                <a:path w="3705225" h="1278889">
                  <a:moveTo>
                    <a:pt x="2896191" y="905052"/>
                  </a:moveTo>
                  <a:lnTo>
                    <a:pt x="2862432" y="938459"/>
                  </a:lnTo>
                  <a:lnTo>
                    <a:pt x="2825143" y="965895"/>
                  </a:lnTo>
                  <a:lnTo>
                    <a:pt x="2783953" y="985782"/>
                  </a:lnTo>
                  <a:lnTo>
                    <a:pt x="2738490" y="996545"/>
                  </a:lnTo>
                  <a:lnTo>
                    <a:pt x="2688381" y="996607"/>
                  </a:lnTo>
                  <a:lnTo>
                    <a:pt x="2974821" y="996607"/>
                  </a:lnTo>
                  <a:lnTo>
                    <a:pt x="2950609" y="977490"/>
                  </a:lnTo>
                  <a:lnTo>
                    <a:pt x="2919594" y="943617"/>
                  </a:lnTo>
                  <a:lnTo>
                    <a:pt x="2896191" y="905052"/>
                  </a:lnTo>
                  <a:close/>
                </a:path>
                <a:path w="3705225" h="1278889">
                  <a:moveTo>
                    <a:pt x="861284" y="553553"/>
                  </a:moveTo>
                  <a:lnTo>
                    <a:pt x="811039" y="557813"/>
                  </a:lnTo>
                  <a:lnTo>
                    <a:pt x="761433" y="566926"/>
                  </a:lnTo>
                  <a:lnTo>
                    <a:pt x="712954" y="580802"/>
                  </a:lnTo>
                  <a:lnTo>
                    <a:pt x="666091" y="599351"/>
                  </a:lnTo>
                  <a:lnTo>
                    <a:pt x="621332" y="622485"/>
                  </a:lnTo>
                  <a:lnTo>
                    <a:pt x="579165" y="650112"/>
                  </a:lnTo>
                  <a:lnTo>
                    <a:pt x="540332" y="682567"/>
                  </a:lnTo>
                  <a:lnTo>
                    <a:pt x="505599" y="720023"/>
                  </a:lnTo>
                  <a:lnTo>
                    <a:pt x="476297" y="761573"/>
                  </a:lnTo>
                  <a:lnTo>
                    <a:pt x="453755" y="806312"/>
                  </a:lnTo>
                  <a:lnTo>
                    <a:pt x="439303" y="853335"/>
                  </a:lnTo>
                  <a:lnTo>
                    <a:pt x="434270" y="901735"/>
                  </a:lnTo>
                  <a:lnTo>
                    <a:pt x="439986" y="950607"/>
                  </a:lnTo>
                  <a:lnTo>
                    <a:pt x="2572742" y="950607"/>
                  </a:lnTo>
                  <a:lnTo>
                    <a:pt x="2561532" y="942972"/>
                  </a:lnTo>
                  <a:lnTo>
                    <a:pt x="2530833" y="909596"/>
                  </a:lnTo>
                  <a:lnTo>
                    <a:pt x="2530681" y="909301"/>
                  </a:lnTo>
                  <a:lnTo>
                    <a:pt x="2333249" y="909301"/>
                  </a:lnTo>
                  <a:lnTo>
                    <a:pt x="2289640" y="907924"/>
                  </a:lnTo>
                  <a:lnTo>
                    <a:pt x="2246903" y="902276"/>
                  </a:lnTo>
                  <a:lnTo>
                    <a:pt x="2205350" y="892491"/>
                  </a:lnTo>
                  <a:lnTo>
                    <a:pt x="2165290" y="878701"/>
                  </a:lnTo>
                  <a:lnTo>
                    <a:pt x="2127035" y="861038"/>
                  </a:lnTo>
                  <a:lnTo>
                    <a:pt x="2125913" y="860374"/>
                  </a:lnTo>
                  <a:lnTo>
                    <a:pt x="1340949" y="860374"/>
                  </a:lnTo>
                  <a:lnTo>
                    <a:pt x="1318925" y="815030"/>
                  </a:lnTo>
                  <a:lnTo>
                    <a:pt x="1292370" y="772213"/>
                  </a:lnTo>
                  <a:lnTo>
                    <a:pt x="1261657" y="732252"/>
                  </a:lnTo>
                  <a:lnTo>
                    <a:pt x="1227160" y="695474"/>
                  </a:lnTo>
                  <a:lnTo>
                    <a:pt x="1189251" y="662206"/>
                  </a:lnTo>
                  <a:lnTo>
                    <a:pt x="1148304" y="632777"/>
                  </a:lnTo>
                  <a:lnTo>
                    <a:pt x="1104692" y="607512"/>
                  </a:lnTo>
                  <a:lnTo>
                    <a:pt x="1058788" y="586740"/>
                  </a:lnTo>
                  <a:lnTo>
                    <a:pt x="1010965" y="570788"/>
                  </a:lnTo>
                  <a:lnTo>
                    <a:pt x="961735" y="559951"/>
                  </a:lnTo>
                  <a:lnTo>
                    <a:pt x="911679" y="554236"/>
                  </a:lnTo>
                  <a:lnTo>
                    <a:pt x="861284" y="553553"/>
                  </a:lnTo>
                  <a:close/>
                </a:path>
                <a:path w="3705225" h="1278889">
                  <a:moveTo>
                    <a:pt x="2510200" y="869454"/>
                  </a:moveTo>
                  <a:lnTo>
                    <a:pt x="2466207" y="886485"/>
                  </a:lnTo>
                  <a:lnTo>
                    <a:pt x="2421843" y="898714"/>
                  </a:lnTo>
                  <a:lnTo>
                    <a:pt x="2377421" y="906275"/>
                  </a:lnTo>
                  <a:lnTo>
                    <a:pt x="2333249" y="909301"/>
                  </a:lnTo>
                  <a:lnTo>
                    <a:pt x="2530681" y="909301"/>
                  </a:lnTo>
                  <a:lnTo>
                    <a:pt x="2510200" y="869454"/>
                  </a:lnTo>
                  <a:close/>
                </a:path>
                <a:path w="3705225" h="1278889">
                  <a:moveTo>
                    <a:pt x="1685869" y="601168"/>
                  </a:moveTo>
                  <a:lnTo>
                    <a:pt x="1639404" y="602301"/>
                  </a:lnTo>
                  <a:lnTo>
                    <a:pt x="1593566" y="610258"/>
                  </a:lnTo>
                  <a:lnTo>
                    <a:pt x="1549118" y="624546"/>
                  </a:lnTo>
                  <a:lnTo>
                    <a:pt x="1506822" y="644670"/>
                  </a:lnTo>
                  <a:lnTo>
                    <a:pt x="1467441" y="670139"/>
                  </a:lnTo>
                  <a:lnTo>
                    <a:pt x="1431738" y="700458"/>
                  </a:lnTo>
                  <a:lnTo>
                    <a:pt x="1400474" y="735134"/>
                  </a:lnTo>
                  <a:lnTo>
                    <a:pt x="1374413" y="773674"/>
                  </a:lnTo>
                  <a:lnTo>
                    <a:pt x="1354317" y="815585"/>
                  </a:lnTo>
                  <a:lnTo>
                    <a:pt x="1340949" y="860374"/>
                  </a:lnTo>
                  <a:lnTo>
                    <a:pt x="2125913" y="860374"/>
                  </a:lnTo>
                  <a:lnTo>
                    <a:pt x="2090896" y="839636"/>
                  </a:lnTo>
                  <a:lnTo>
                    <a:pt x="2057182" y="814627"/>
                  </a:lnTo>
                  <a:lnTo>
                    <a:pt x="2026206" y="786143"/>
                  </a:lnTo>
                  <a:lnTo>
                    <a:pt x="1998276" y="754318"/>
                  </a:lnTo>
                  <a:lnTo>
                    <a:pt x="1973705" y="719284"/>
                  </a:lnTo>
                  <a:lnTo>
                    <a:pt x="1952803" y="681173"/>
                  </a:lnTo>
                  <a:lnTo>
                    <a:pt x="1935880" y="640119"/>
                  </a:lnTo>
                  <a:lnTo>
                    <a:pt x="1926443" y="607352"/>
                  </a:lnTo>
                  <a:lnTo>
                    <a:pt x="1732198" y="607352"/>
                  </a:lnTo>
                  <a:lnTo>
                    <a:pt x="1685869" y="601168"/>
                  </a:lnTo>
                  <a:close/>
                </a:path>
                <a:path w="3705225" h="1278889">
                  <a:moveTo>
                    <a:pt x="2249850" y="0"/>
                  </a:moveTo>
                  <a:lnTo>
                    <a:pt x="2204016" y="9048"/>
                  </a:lnTo>
                  <a:lnTo>
                    <a:pt x="2159015" y="20271"/>
                  </a:lnTo>
                  <a:lnTo>
                    <a:pt x="2115060" y="33681"/>
                  </a:lnTo>
                  <a:lnTo>
                    <a:pt x="2072361" y="49288"/>
                  </a:lnTo>
                  <a:lnTo>
                    <a:pt x="2031128" y="67106"/>
                  </a:lnTo>
                  <a:lnTo>
                    <a:pt x="1991574" y="87144"/>
                  </a:lnTo>
                  <a:lnTo>
                    <a:pt x="1953909" y="109414"/>
                  </a:lnTo>
                  <a:lnTo>
                    <a:pt x="1918344" y="133929"/>
                  </a:lnTo>
                  <a:lnTo>
                    <a:pt x="1885091" y="160700"/>
                  </a:lnTo>
                  <a:lnTo>
                    <a:pt x="1854359" y="189737"/>
                  </a:lnTo>
                  <a:lnTo>
                    <a:pt x="1826361" y="221054"/>
                  </a:lnTo>
                  <a:lnTo>
                    <a:pt x="1801308" y="254661"/>
                  </a:lnTo>
                  <a:lnTo>
                    <a:pt x="1779409" y="290569"/>
                  </a:lnTo>
                  <a:lnTo>
                    <a:pt x="1760877" y="328792"/>
                  </a:lnTo>
                  <a:lnTo>
                    <a:pt x="1745923" y="369339"/>
                  </a:lnTo>
                  <a:lnTo>
                    <a:pt x="1734757" y="412222"/>
                  </a:lnTo>
                  <a:lnTo>
                    <a:pt x="1727590" y="457453"/>
                  </a:lnTo>
                  <a:lnTo>
                    <a:pt x="1724634" y="505045"/>
                  </a:lnTo>
                  <a:lnTo>
                    <a:pt x="1726100" y="555007"/>
                  </a:lnTo>
                  <a:lnTo>
                    <a:pt x="1732198" y="607352"/>
                  </a:lnTo>
                  <a:lnTo>
                    <a:pt x="1926443" y="607352"/>
                  </a:lnTo>
                  <a:lnTo>
                    <a:pt x="1923247" y="596254"/>
                  </a:lnTo>
                  <a:lnTo>
                    <a:pt x="1915214" y="549710"/>
                  </a:lnTo>
                  <a:lnTo>
                    <a:pt x="1912094" y="500621"/>
                  </a:lnTo>
                  <a:lnTo>
                    <a:pt x="1914130" y="448788"/>
                  </a:lnTo>
                  <a:lnTo>
                    <a:pt x="1921223" y="398905"/>
                  </a:lnTo>
                  <a:lnTo>
                    <a:pt x="1933082" y="351046"/>
                  </a:lnTo>
                  <a:lnTo>
                    <a:pt x="1949416" y="305285"/>
                  </a:lnTo>
                  <a:lnTo>
                    <a:pt x="1969936" y="261694"/>
                  </a:lnTo>
                  <a:lnTo>
                    <a:pt x="1994349" y="220350"/>
                  </a:lnTo>
                  <a:lnTo>
                    <a:pt x="2022365" y="181324"/>
                  </a:lnTo>
                  <a:lnTo>
                    <a:pt x="2053694" y="144690"/>
                  </a:lnTo>
                  <a:lnTo>
                    <a:pt x="2088044" y="110524"/>
                  </a:lnTo>
                  <a:lnTo>
                    <a:pt x="2125126" y="78898"/>
                  </a:lnTo>
                  <a:lnTo>
                    <a:pt x="2164648" y="49886"/>
                  </a:lnTo>
                  <a:lnTo>
                    <a:pt x="2206320" y="23562"/>
                  </a:lnTo>
                  <a:lnTo>
                    <a:pt x="2249850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303277" y="1377762"/>
            <a:ext cx="4620895" cy="1600200"/>
            <a:chOff x="8303277" y="1377762"/>
            <a:chExt cx="4620895" cy="1600200"/>
          </a:xfrm>
        </p:grpSpPr>
        <p:sp>
          <p:nvSpPr>
            <p:cNvPr id="12" name="object 12"/>
            <p:cNvSpPr/>
            <p:nvPr/>
          </p:nvSpPr>
          <p:spPr>
            <a:xfrm>
              <a:off x="8303272" y="1377784"/>
              <a:ext cx="4620895" cy="1600200"/>
            </a:xfrm>
            <a:custGeom>
              <a:avLst/>
              <a:gdLst/>
              <a:ahLst/>
              <a:cxnLst/>
              <a:rect l="l" t="t" r="r" b="b"/>
              <a:pathLst>
                <a:path w="4620895" h="1600200">
                  <a:moveTo>
                    <a:pt x="4620361" y="1385493"/>
                  </a:moveTo>
                  <a:lnTo>
                    <a:pt x="4619206" y="1343050"/>
                  </a:lnTo>
                  <a:lnTo>
                    <a:pt x="4600841" y="1304378"/>
                  </a:lnTo>
                  <a:lnTo>
                    <a:pt x="4568088" y="1276007"/>
                  </a:lnTo>
                  <a:lnTo>
                    <a:pt x="4527905" y="1261173"/>
                  </a:lnTo>
                  <a:lnTo>
                    <a:pt x="4487265" y="1263103"/>
                  </a:lnTo>
                  <a:lnTo>
                    <a:pt x="4453102" y="1285024"/>
                  </a:lnTo>
                  <a:lnTo>
                    <a:pt x="4466933" y="1239520"/>
                  </a:lnTo>
                  <a:lnTo>
                    <a:pt x="4473803" y="1192555"/>
                  </a:lnTo>
                  <a:lnTo>
                    <a:pt x="4473981" y="1145032"/>
                  </a:lnTo>
                  <a:lnTo>
                    <a:pt x="4467682" y="1097838"/>
                  </a:lnTo>
                  <a:lnTo>
                    <a:pt x="4455172" y="1051852"/>
                  </a:lnTo>
                  <a:lnTo>
                    <a:pt x="4436669" y="1007973"/>
                  </a:lnTo>
                  <a:lnTo>
                    <a:pt x="4412437" y="967092"/>
                  </a:lnTo>
                  <a:lnTo>
                    <a:pt x="4382706" y="930097"/>
                  </a:lnTo>
                  <a:lnTo>
                    <a:pt x="4347718" y="897877"/>
                  </a:lnTo>
                  <a:lnTo>
                    <a:pt x="4308170" y="871461"/>
                  </a:lnTo>
                  <a:lnTo>
                    <a:pt x="4265219" y="851268"/>
                  </a:lnTo>
                  <a:lnTo>
                    <a:pt x="4219778" y="837336"/>
                  </a:lnTo>
                  <a:lnTo>
                    <a:pt x="4172775" y="829678"/>
                  </a:lnTo>
                  <a:lnTo>
                    <a:pt x="4125137" y="828344"/>
                  </a:lnTo>
                  <a:lnTo>
                    <a:pt x="4077779" y="833335"/>
                  </a:lnTo>
                  <a:lnTo>
                    <a:pt x="4031627" y="844689"/>
                  </a:lnTo>
                  <a:lnTo>
                    <a:pt x="3987609" y="862418"/>
                  </a:lnTo>
                  <a:lnTo>
                    <a:pt x="3946639" y="886574"/>
                  </a:lnTo>
                  <a:lnTo>
                    <a:pt x="3960533" y="841654"/>
                  </a:lnTo>
                  <a:lnTo>
                    <a:pt x="3970312" y="795921"/>
                  </a:lnTo>
                  <a:lnTo>
                    <a:pt x="3976103" y="749630"/>
                  </a:lnTo>
                  <a:lnTo>
                    <a:pt x="3978008" y="702995"/>
                  </a:lnTo>
                  <a:lnTo>
                    <a:pt x="3976179" y="656285"/>
                  </a:lnTo>
                  <a:lnTo>
                    <a:pt x="3970731" y="609714"/>
                  </a:lnTo>
                  <a:lnTo>
                    <a:pt x="3961777" y="563537"/>
                  </a:lnTo>
                  <a:lnTo>
                    <a:pt x="3949446" y="517994"/>
                  </a:lnTo>
                  <a:lnTo>
                    <a:pt x="3933875" y="473316"/>
                  </a:lnTo>
                  <a:lnTo>
                    <a:pt x="3915181" y="429768"/>
                  </a:lnTo>
                  <a:lnTo>
                    <a:pt x="3893489" y="387553"/>
                  </a:lnTo>
                  <a:lnTo>
                    <a:pt x="3868928" y="346951"/>
                  </a:lnTo>
                  <a:lnTo>
                    <a:pt x="3841623" y="308165"/>
                  </a:lnTo>
                  <a:lnTo>
                    <a:pt x="3811689" y="271462"/>
                  </a:lnTo>
                  <a:lnTo>
                    <a:pt x="3779253" y="237070"/>
                  </a:lnTo>
                  <a:lnTo>
                    <a:pt x="3743299" y="203746"/>
                  </a:lnTo>
                  <a:lnTo>
                    <a:pt x="3706012" y="173189"/>
                  </a:lnTo>
                  <a:lnTo>
                    <a:pt x="3667455" y="145326"/>
                  </a:lnTo>
                  <a:lnTo>
                    <a:pt x="3627729" y="120116"/>
                  </a:lnTo>
                  <a:lnTo>
                    <a:pt x="3586899" y="97472"/>
                  </a:lnTo>
                  <a:lnTo>
                    <a:pt x="3545065" y="77368"/>
                  </a:lnTo>
                  <a:lnTo>
                    <a:pt x="3502291" y="59715"/>
                  </a:lnTo>
                  <a:lnTo>
                    <a:pt x="3458692" y="44475"/>
                  </a:lnTo>
                  <a:lnTo>
                    <a:pt x="3414331" y="31572"/>
                  </a:lnTo>
                  <a:lnTo>
                    <a:pt x="3369297" y="20955"/>
                  </a:lnTo>
                  <a:lnTo>
                    <a:pt x="3323666" y="12560"/>
                  </a:lnTo>
                  <a:lnTo>
                    <a:pt x="3277539" y="6324"/>
                  </a:lnTo>
                  <a:lnTo>
                    <a:pt x="3230994" y="2197"/>
                  </a:lnTo>
                  <a:lnTo>
                    <a:pt x="3184118" y="101"/>
                  </a:lnTo>
                  <a:lnTo>
                    <a:pt x="3136976" y="0"/>
                  </a:lnTo>
                  <a:lnTo>
                    <a:pt x="3089681" y="1828"/>
                  </a:lnTo>
                  <a:lnTo>
                    <a:pt x="3042297" y="5511"/>
                  </a:lnTo>
                  <a:lnTo>
                    <a:pt x="2994914" y="10998"/>
                  </a:lnTo>
                  <a:lnTo>
                    <a:pt x="2947619" y="18224"/>
                  </a:lnTo>
                  <a:lnTo>
                    <a:pt x="2900489" y="27139"/>
                  </a:lnTo>
                  <a:lnTo>
                    <a:pt x="2853626" y="37680"/>
                  </a:lnTo>
                  <a:lnTo>
                    <a:pt x="2807093" y="49784"/>
                  </a:lnTo>
                  <a:lnTo>
                    <a:pt x="2760980" y="63398"/>
                  </a:lnTo>
                  <a:lnTo>
                    <a:pt x="2715374" y="78447"/>
                  </a:lnTo>
                  <a:lnTo>
                    <a:pt x="2670365" y="94894"/>
                  </a:lnTo>
                  <a:lnTo>
                    <a:pt x="2626042" y="112649"/>
                  </a:lnTo>
                  <a:lnTo>
                    <a:pt x="2582468" y="131673"/>
                  </a:lnTo>
                  <a:lnTo>
                    <a:pt x="2539733" y="151904"/>
                  </a:lnTo>
                  <a:lnTo>
                    <a:pt x="2497937" y="173291"/>
                  </a:lnTo>
                  <a:lnTo>
                    <a:pt x="2457158" y="195745"/>
                  </a:lnTo>
                  <a:lnTo>
                    <a:pt x="2417470" y="219227"/>
                  </a:lnTo>
                  <a:lnTo>
                    <a:pt x="2378964" y="243687"/>
                  </a:lnTo>
                  <a:lnTo>
                    <a:pt x="2341727" y="269036"/>
                  </a:lnTo>
                  <a:lnTo>
                    <a:pt x="2302243" y="297040"/>
                  </a:lnTo>
                  <a:lnTo>
                    <a:pt x="2248103" y="342798"/>
                  </a:lnTo>
                  <a:lnTo>
                    <a:pt x="2218601" y="373494"/>
                  </a:lnTo>
                  <a:lnTo>
                    <a:pt x="2189124" y="410019"/>
                  </a:lnTo>
                  <a:lnTo>
                    <a:pt x="2160879" y="452843"/>
                  </a:lnTo>
                  <a:lnTo>
                    <a:pt x="2135111" y="502424"/>
                  </a:lnTo>
                  <a:lnTo>
                    <a:pt x="2113038" y="559219"/>
                  </a:lnTo>
                  <a:lnTo>
                    <a:pt x="2095893" y="623709"/>
                  </a:lnTo>
                  <a:lnTo>
                    <a:pt x="2084908" y="696341"/>
                  </a:lnTo>
                  <a:lnTo>
                    <a:pt x="2043010" y="671233"/>
                  </a:lnTo>
                  <a:lnTo>
                    <a:pt x="1997405" y="653897"/>
                  </a:lnTo>
                  <a:lnTo>
                    <a:pt x="1949450" y="644385"/>
                  </a:lnTo>
                  <a:lnTo>
                    <a:pt x="1900542" y="642747"/>
                  </a:lnTo>
                  <a:lnTo>
                    <a:pt x="1852053" y="649020"/>
                  </a:lnTo>
                  <a:lnTo>
                    <a:pt x="1805381" y="663270"/>
                  </a:lnTo>
                  <a:lnTo>
                    <a:pt x="1761909" y="685507"/>
                  </a:lnTo>
                  <a:lnTo>
                    <a:pt x="1723250" y="715365"/>
                  </a:lnTo>
                  <a:lnTo>
                    <a:pt x="1690471" y="751509"/>
                  </a:lnTo>
                  <a:lnTo>
                    <a:pt x="1664119" y="792695"/>
                  </a:lnTo>
                  <a:lnTo>
                    <a:pt x="1644751" y="837628"/>
                  </a:lnTo>
                  <a:lnTo>
                    <a:pt x="1632915" y="885063"/>
                  </a:lnTo>
                  <a:lnTo>
                    <a:pt x="1629143" y="933716"/>
                  </a:lnTo>
                  <a:lnTo>
                    <a:pt x="1634007" y="982319"/>
                  </a:lnTo>
                  <a:lnTo>
                    <a:pt x="1615884" y="940193"/>
                  </a:lnTo>
                  <a:lnTo>
                    <a:pt x="1592008" y="901331"/>
                  </a:lnTo>
                  <a:lnTo>
                    <a:pt x="1563065" y="865924"/>
                  </a:lnTo>
                  <a:lnTo>
                    <a:pt x="1529753" y="834199"/>
                  </a:lnTo>
                  <a:lnTo>
                    <a:pt x="1492758" y="806386"/>
                  </a:lnTo>
                  <a:lnTo>
                    <a:pt x="1452765" y="782675"/>
                  </a:lnTo>
                  <a:lnTo>
                    <a:pt x="1410487" y="763295"/>
                  </a:lnTo>
                  <a:lnTo>
                    <a:pt x="1366596" y="748449"/>
                  </a:lnTo>
                  <a:lnTo>
                    <a:pt x="1315300" y="736841"/>
                  </a:lnTo>
                  <a:lnTo>
                    <a:pt x="1263243" y="730262"/>
                  </a:lnTo>
                  <a:lnTo>
                    <a:pt x="1210703" y="728218"/>
                  </a:lnTo>
                  <a:lnTo>
                    <a:pt x="1157960" y="730250"/>
                  </a:lnTo>
                  <a:lnTo>
                    <a:pt x="1105293" y="735863"/>
                  </a:lnTo>
                  <a:lnTo>
                    <a:pt x="1052969" y="744588"/>
                  </a:lnTo>
                  <a:lnTo>
                    <a:pt x="1001280" y="755929"/>
                  </a:lnTo>
                  <a:lnTo>
                    <a:pt x="951230" y="769289"/>
                  </a:lnTo>
                  <a:lnTo>
                    <a:pt x="901750" y="784936"/>
                  </a:lnTo>
                  <a:lnTo>
                    <a:pt x="853084" y="802970"/>
                  </a:lnTo>
                  <a:lnTo>
                    <a:pt x="805497" y="823493"/>
                  </a:lnTo>
                  <a:lnTo>
                    <a:pt x="759269" y="846632"/>
                  </a:lnTo>
                  <a:lnTo>
                    <a:pt x="714641" y="872477"/>
                  </a:lnTo>
                  <a:lnTo>
                    <a:pt x="671880" y="901141"/>
                  </a:lnTo>
                  <a:lnTo>
                    <a:pt x="631253" y="932726"/>
                  </a:lnTo>
                  <a:lnTo>
                    <a:pt x="593026" y="967346"/>
                  </a:lnTo>
                  <a:lnTo>
                    <a:pt x="557606" y="1005166"/>
                  </a:lnTo>
                  <a:lnTo>
                    <a:pt x="525487" y="1046010"/>
                  </a:lnTo>
                  <a:lnTo>
                    <a:pt x="497052" y="1089507"/>
                  </a:lnTo>
                  <a:lnTo>
                    <a:pt x="472668" y="1135265"/>
                  </a:lnTo>
                  <a:lnTo>
                    <a:pt x="452704" y="1182928"/>
                  </a:lnTo>
                  <a:lnTo>
                    <a:pt x="437527" y="1232115"/>
                  </a:lnTo>
                  <a:lnTo>
                    <a:pt x="427532" y="1282420"/>
                  </a:lnTo>
                  <a:lnTo>
                    <a:pt x="423075" y="1333500"/>
                  </a:lnTo>
                  <a:lnTo>
                    <a:pt x="424535" y="1384935"/>
                  </a:lnTo>
                  <a:lnTo>
                    <a:pt x="397332" y="1349451"/>
                  </a:lnTo>
                  <a:lnTo>
                    <a:pt x="364121" y="1319517"/>
                  </a:lnTo>
                  <a:lnTo>
                    <a:pt x="326136" y="1295806"/>
                  </a:lnTo>
                  <a:lnTo>
                    <a:pt x="284657" y="1278940"/>
                  </a:lnTo>
                  <a:lnTo>
                    <a:pt x="240944" y="1269568"/>
                  </a:lnTo>
                  <a:lnTo>
                    <a:pt x="196253" y="1268336"/>
                  </a:lnTo>
                  <a:lnTo>
                    <a:pt x="149415" y="1276350"/>
                  </a:lnTo>
                  <a:lnTo>
                    <a:pt x="105016" y="1293253"/>
                  </a:lnTo>
                  <a:lnTo>
                    <a:pt x="64427" y="1318094"/>
                  </a:lnTo>
                  <a:lnTo>
                    <a:pt x="29057" y="1349895"/>
                  </a:lnTo>
                  <a:lnTo>
                    <a:pt x="1143" y="1406486"/>
                  </a:lnTo>
                  <a:lnTo>
                    <a:pt x="0" y="1438148"/>
                  </a:lnTo>
                  <a:lnTo>
                    <a:pt x="7683" y="1469453"/>
                  </a:lnTo>
                  <a:lnTo>
                    <a:pt x="40462" y="1514754"/>
                  </a:lnTo>
                  <a:lnTo>
                    <a:pt x="90754" y="1539354"/>
                  </a:lnTo>
                  <a:lnTo>
                    <a:pt x="139814" y="1549463"/>
                  </a:lnTo>
                  <a:lnTo>
                    <a:pt x="188988" y="1558544"/>
                  </a:lnTo>
                  <a:lnTo>
                    <a:pt x="238264" y="1566633"/>
                  </a:lnTo>
                  <a:lnTo>
                    <a:pt x="287642" y="1573771"/>
                  </a:lnTo>
                  <a:lnTo>
                    <a:pt x="337108" y="1579981"/>
                  </a:lnTo>
                  <a:lnTo>
                    <a:pt x="386651" y="1585290"/>
                  </a:lnTo>
                  <a:lnTo>
                    <a:pt x="436283" y="1589722"/>
                  </a:lnTo>
                  <a:lnTo>
                    <a:pt x="485990" y="1593329"/>
                  </a:lnTo>
                  <a:lnTo>
                    <a:pt x="535774" y="1596136"/>
                  </a:lnTo>
                  <a:lnTo>
                    <a:pt x="585609" y="1598180"/>
                  </a:lnTo>
                  <a:lnTo>
                    <a:pt x="635508" y="1599476"/>
                  </a:lnTo>
                  <a:lnTo>
                    <a:pt x="685469" y="1600060"/>
                  </a:lnTo>
                  <a:lnTo>
                    <a:pt x="735469" y="1599971"/>
                  </a:lnTo>
                  <a:lnTo>
                    <a:pt x="785507" y="1599222"/>
                  </a:lnTo>
                  <a:lnTo>
                    <a:pt x="835596" y="1597875"/>
                  </a:lnTo>
                  <a:lnTo>
                    <a:pt x="885710" y="1595945"/>
                  </a:lnTo>
                  <a:lnTo>
                    <a:pt x="935850" y="1593456"/>
                  </a:lnTo>
                  <a:lnTo>
                    <a:pt x="986002" y="1590446"/>
                  </a:lnTo>
                  <a:lnTo>
                    <a:pt x="1036180" y="1586953"/>
                  </a:lnTo>
                  <a:lnTo>
                    <a:pt x="1086358" y="1583004"/>
                  </a:lnTo>
                  <a:lnTo>
                    <a:pt x="1136548" y="1578622"/>
                  </a:lnTo>
                  <a:lnTo>
                    <a:pt x="1186738" y="1573847"/>
                  </a:lnTo>
                  <a:lnTo>
                    <a:pt x="1236916" y="1568716"/>
                  </a:lnTo>
                  <a:lnTo>
                    <a:pt x="1287094" y="1563243"/>
                  </a:lnTo>
                  <a:lnTo>
                    <a:pt x="1337246" y="1557477"/>
                  </a:lnTo>
                  <a:lnTo>
                    <a:pt x="1437474" y="1545158"/>
                  </a:lnTo>
                  <a:lnTo>
                    <a:pt x="1537563" y="1532013"/>
                  </a:lnTo>
                  <a:lnTo>
                    <a:pt x="1985137" y="1469377"/>
                  </a:lnTo>
                  <a:lnTo>
                    <a:pt x="2083638" y="1456169"/>
                  </a:lnTo>
                  <a:lnTo>
                    <a:pt x="2182304" y="1443647"/>
                  </a:lnTo>
                  <a:lnTo>
                    <a:pt x="2231694" y="1437728"/>
                  </a:lnTo>
                  <a:lnTo>
                    <a:pt x="2281123" y="1432090"/>
                  </a:lnTo>
                  <a:lnTo>
                    <a:pt x="2330589" y="1426743"/>
                  </a:lnTo>
                  <a:lnTo>
                    <a:pt x="2380081" y="1421739"/>
                  </a:lnTo>
                  <a:lnTo>
                    <a:pt x="2429599" y="1417104"/>
                  </a:lnTo>
                  <a:lnTo>
                    <a:pt x="2479154" y="1412862"/>
                  </a:lnTo>
                  <a:lnTo>
                    <a:pt x="2528735" y="1409065"/>
                  </a:lnTo>
                  <a:lnTo>
                    <a:pt x="2578341" y="1405724"/>
                  </a:lnTo>
                  <a:lnTo>
                    <a:pt x="2627960" y="1402892"/>
                  </a:lnTo>
                  <a:lnTo>
                    <a:pt x="2677617" y="1400594"/>
                  </a:lnTo>
                  <a:lnTo>
                    <a:pt x="2727287" y="1398854"/>
                  </a:lnTo>
                  <a:lnTo>
                    <a:pt x="2776969" y="1397711"/>
                  </a:lnTo>
                  <a:lnTo>
                    <a:pt x="2826677" y="1397203"/>
                  </a:lnTo>
                  <a:lnTo>
                    <a:pt x="2876397" y="1397355"/>
                  </a:lnTo>
                  <a:lnTo>
                    <a:pt x="2926143" y="1398193"/>
                  </a:lnTo>
                  <a:lnTo>
                    <a:pt x="2975889" y="1399768"/>
                  </a:lnTo>
                  <a:lnTo>
                    <a:pt x="3026283" y="1402194"/>
                  </a:lnTo>
                  <a:lnTo>
                    <a:pt x="3077032" y="1405496"/>
                  </a:lnTo>
                  <a:lnTo>
                    <a:pt x="3128086" y="1409585"/>
                  </a:lnTo>
                  <a:lnTo>
                    <a:pt x="3179407" y="1414373"/>
                  </a:lnTo>
                  <a:lnTo>
                    <a:pt x="3230956" y="1419809"/>
                  </a:lnTo>
                  <a:lnTo>
                    <a:pt x="3282670" y="1425790"/>
                  </a:lnTo>
                  <a:lnTo>
                    <a:pt x="3334512" y="1432255"/>
                  </a:lnTo>
                  <a:lnTo>
                    <a:pt x="3386429" y="1439113"/>
                  </a:lnTo>
                  <a:lnTo>
                    <a:pt x="3490328" y="1453730"/>
                  </a:lnTo>
                  <a:lnTo>
                    <a:pt x="3748265" y="1491805"/>
                  </a:lnTo>
                  <a:lnTo>
                    <a:pt x="3790746" y="1498422"/>
                  </a:lnTo>
                  <a:lnTo>
                    <a:pt x="3835603" y="1506080"/>
                  </a:lnTo>
                  <a:lnTo>
                    <a:pt x="3931043" y="1523111"/>
                  </a:lnTo>
                  <a:lnTo>
                    <a:pt x="3980916" y="1531721"/>
                  </a:lnTo>
                  <a:lnTo>
                    <a:pt x="4031742" y="1539913"/>
                  </a:lnTo>
                  <a:lnTo>
                    <a:pt x="4083189" y="1547304"/>
                  </a:lnTo>
                  <a:lnTo>
                    <a:pt x="4134891" y="1553527"/>
                  </a:lnTo>
                  <a:lnTo>
                    <a:pt x="4186491" y="1558201"/>
                  </a:lnTo>
                  <a:lnTo>
                    <a:pt x="4237634" y="1560969"/>
                  </a:lnTo>
                  <a:lnTo>
                    <a:pt x="4287977" y="1561465"/>
                  </a:lnTo>
                  <a:lnTo>
                    <a:pt x="4337164" y="1559293"/>
                  </a:lnTo>
                  <a:lnTo>
                    <a:pt x="4384840" y="1554099"/>
                  </a:lnTo>
                  <a:lnTo>
                    <a:pt x="4430649" y="1545513"/>
                  </a:lnTo>
                  <a:lnTo>
                    <a:pt x="4474248" y="1533156"/>
                  </a:lnTo>
                  <a:lnTo>
                    <a:pt x="4515269" y="1516659"/>
                  </a:lnTo>
                  <a:lnTo>
                    <a:pt x="4552759" y="1493532"/>
                  </a:lnTo>
                  <a:lnTo>
                    <a:pt x="4584522" y="1462659"/>
                  </a:lnTo>
                  <a:lnTo>
                    <a:pt x="4607928" y="1426006"/>
                  </a:lnTo>
                  <a:lnTo>
                    <a:pt x="4620361" y="1385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03277" y="1377762"/>
              <a:ext cx="4620895" cy="1600200"/>
            </a:xfrm>
            <a:custGeom>
              <a:avLst/>
              <a:gdLst/>
              <a:ahLst/>
              <a:cxnLst/>
              <a:rect l="l" t="t" r="r" b="b"/>
              <a:pathLst>
                <a:path w="4620895" h="1600200">
                  <a:moveTo>
                    <a:pt x="3138767" y="0"/>
                  </a:moveTo>
                  <a:lnTo>
                    <a:pt x="3091591" y="1744"/>
                  </a:lnTo>
                  <a:lnTo>
                    <a:pt x="3044329" y="5345"/>
                  </a:lnTo>
                  <a:lnTo>
                    <a:pt x="2997066" y="10743"/>
                  </a:lnTo>
                  <a:lnTo>
                    <a:pt x="2949884" y="17879"/>
                  </a:lnTo>
                  <a:lnTo>
                    <a:pt x="2902867" y="26693"/>
                  </a:lnTo>
                  <a:lnTo>
                    <a:pt x="2856100" y="37127"/>
                  </a:lnTo>
                  <a:lnTo>
                    <a:pt x="2809665" y="49119"/>
                  </a:lnTo>
                  <a:lnTo>
                    <a:pt x="2763647" y="62612"/>
                  </a:lnTo>
                  <a:lnTo>
                    <a:pt x="2718129" y="77545"/>
                  </a:lnTo>
                  <a:lnTo>
                    <a:pt x="2673195" y="93858"/>
                  </a:lnTo>
                  <a:lnTo>
                    <a:pt x="2628928" y="111494"/>
                  </a:lnTo>
                  <a:lnTo>
                    <a:pt x="2585412" y="130391"/>
                  </a:lnTo>
                  <a:lnTo>
                    <a:pt x="2542731" y="150491"/>
                  </a:lnTo>
                  <a:lnTo>
                    <a:pt x="2500968" y="171734"/>
                  </a:lnTo>
                  <a:lnTo>
                    <a:pt x="2515278" y="167592"/>
                  </a:lnTo>
                  <a:lnTo>
                    <a:pt x="2542566" y="161088"/>
                  </a:lnTo>
                  <a:lnTo>
                    <a:pt x="2580941" y="152794"/>
                  </a:lnTo>
                  <a:lnTo>
                    <a:pt x="2628513" y="143281"/>
                  </a:lnTo>
                  <a:lnTo>
                    <a:pt x="2683391" y="133121"/>
                  </a:lnTo>
                  <a:lnTo>
                    <a:pt x="2743682" y="122887"/>
                  </a:lnTo>
                  <a:lnTo>
                    <a:pt x="2807495" y="113150"/>
                  </a:lnTo>
                  <a:lnTo>
                    <a:pt x="2872940" y="104482"/>
                  </a:lnTo>
                  <a:lnTo>
                    <a:pt x="2938124" y="97455"/>
                  </a:lnTo>
                  <a:lnTo>
                    <a:pt x="3001157" y="92641"/>
                  </a:lnTo>
                  <a:lnTo>
                    <a:pt x="3060147" y="90612"/>
                  </a:lnTo>
                  <a:lnTo>
                    <a:pt x="3113204" y="91940"/>
                  </a:lnTo>
                  <a:lnTo>
                    <a:pt x="3158435" y="97197"/>
                  </a:lnTo>
                  <a:lnTo>
                    <a:pt x="3206962" y="108063"/>
                  </a:lnTo>
                  <a:lnTo>
                    <a:pt x="3254678" y="122900"/>
                  </a:lnTo>
                  <a:lnTo>
                    <a:pt x="3300982" y="141717"/>
                  </a:lnTo>
                  <a:lnTo>
                    <a:pt x="3345272" y="164519"/>
                  </a:lnTo>
                  <a:lnTo>
                    <a:pt x="3386951" y="191312"/>
                  </a:lnTo>
                  <a:lnTo>
                    <a:pt x="3425416" y="222103"/>
                  </a:lnTo>
                  <a:lnTo>
                    <a:pt x="3460068" y="256899"/>
                  </a:lnTo>
                  <a:lnTo>
                    <a:pt x="3490306" y="295705"/>
                  </a:lnTo>
                  <a:lnTo>
                    <a:pt x="3515531" y="338527"/>
                  </a:lnTo>
                  <a:lnTo>
                    <a:pt x="3535142" y="385373"/>
                  </a:lnTo>
                  <a:lnTo>
                    <a:pt x="3548583" y="433725"/>
                  </a:lnTo>
                  <a:lnTo>
                    <a:pt x="3556727" y="483183"/>
                  </a:lnTo>
                  <a:lnTo>
                    <a:pt x="3559897" y="533377"/>
                  </a:lnTo>
                  <a:lnTo>
                    <a:pt x="3558415" y="583931"/>
                  </a:lnTo>
                  <a:lnTo>
                    <a:pt x="3552605" y="634473"/>
                  </a:lnTo>
                  <a:lnTo>
                    <a:pt x="3542788" y="684630"/>
                  </a:lnTo>
                  <a:lnTo>
                    <a:pt x="3529286" y="734029"/>
                  </a:lnTo>
                  <a:lnTo>
                    <a:pt x="3512423" y="782296"/>
                  </a:lnTo>
                  <a:lnTo>
                    <a:pt x="3492519" y="829058"/>
                  </a:lnTo>
                  <a:lnTo>
                    <a:pt x="3469899" y="873942"/>
                  </a:lnTo>
                  <a:lnTo>
                    <a:pt x="3444883" y="916576"/>
                  </a:lnTo>
                  <a:lnTo>
                    <a:pt x="3419473" y="953975"/>
                  </a:lnTo>
                  <a:lnTo>
                    <a:pt x="3391049" y="990258"/>
                  </a:lnTo>
                  <a:lnTo>
                    <a:pt x="3359824" y="1024902"/>
                  </a:lnTo>
                  <a:lnTo>
                    <a:pt x="3326014" y="1057383"/>
                  </a:lnTo>
                  <a:lnTo>
                    <a:pt x="3289832" y="1087178"/>
                  </a:lnTo>
                  <a:lnTo>
                    <a:pt x="3251492" y="1113764"/>
                  </a:lnTo>
                  <a:lnTo>
                    <a:pt x="3211209" y="1136618"/>
                  </a:lnTo>
                  <a:lnTo>
                    <a:pt x="3169197" y="1155215"/>
                  </a:lnTo>
                  <a:lnTo>
                    <a:pt x="3125670" y="1169034"/>
                  </a:lnTo>
                  <a:lnTo>
                    <a:pt x="3080842" y="1177551"/>
                  </a:lnTo>
                  <a:lnTo>
                    <a:pt x="3034928" y="1180241"/>
                  </a:lnTo>
                  <a:lnTo>
                    <a:pt x="2988140" y="1176583"/>
                  </a:lnTo>
                  <a:lnTo>
                    <a:pt x="2939925" y="1165834"/>
                  </a:lnTo>
                  <a:lnTo>
                    <a:pt x="2895198" y="1148835"/>
                  </a:lnTo>
                  <a:lnTo>
                    <a:pt x="2853967" y="1126198"/>
                  </a:lnTo>
                  <a:lnTo>
                    <a:pt x="2816238" y="1098532"/>
                  </a:lnTo>
                  <a:lnTo>
                    <a:pt x="2782020" y="1066449"/>
                  </a:lnTo>
                  <a:lnTo>
                    <a:pt x="2751317" y="1030558"/>
                  </a:lnTo>
                  <a:lnTo>
                    <a:pt x="2724139" y="991471"/>
                  </a:lnTo>
                  <a:lnTo>
                    <a:pt x="2700491" y="949798"/>
                  </a:lnTo>
                  <a:lnTo>
                    <a:pt x="2680381" y="906149"/>
                  </a:lnTo>
                  <a:lnTo>
                    <a:pt x="2652819" y="947731"/>
                  </a:lnTo>
                  <a:lnTo>
                    <a:pt x="2623042" y="986235"/>
                  </a:lnTo>
                  <a:lnTo>
                    <a:pt x="2591175" y="1021578"/>
                  </a:lnTo>
                  <a:lnTo>
                    <a:pt x="2557346" y="1053676"/>
                  </a:lnTo>
                  <a:lnTo>
                    <a:pt x="2521680" y="1082445"/>
                  </a:lnTo>
                  <a:lnTo>
                    <a:pt x="2484305" y="1107803"/>
                  </a:lnTo>
                  <a:lnTo>
                    <a:pt x="2445346" y="1129667"/>
                  </a:lnTo>
                  <a:lnTo>
                    <a:pt x="2404930" y="1147952"/>
                  </a:lnTo>
                  <a:lnTo>
                    <a:pt x="2363184" y="1162575"/>
                  </a:lnTo>
                  <a:lnTo>
                    <a:pt x="2320234" y="1173454"/>
                  </a:lnTo>
                  <a:lnTo>
                    <a:pt x="2276206" y="1180504"/>
                  </a:lnTo>
                  <a:lnTo>
                    <a:pt x="2231227" y="1183643"/>
                  </a:lnTo>
                  <a:lnTo>
                    <a:pt x="2185423" y="1182787"/>
                  </a:lnTo>
                  <a:lnTo>
                    <a:pt x="2138920" y="1177853"/>
                  </a:lnTo>
                  <a:lnTo>
                    <a:pt x="2091846" y="1168757"/>
                  </a:lnTo>
                  <a:lnTo>
                    <a:pt x="2044326" y="1155416"/>
                  </a:lnTo>
                  <a:lnTo>
                    <a:pt x="1996486" y="1137746"/>
                  </a:lnTo>
                  <a:lnTo>
                    <a:pt x="1975971" y="1178604"/>
                  </a:lnTo>
                  <a:lnTo>
                    <a:pt x="1948723" y="1214634"/>
                  </a:lnTo>
                  <a:lnTo>
                    <a:pt x="1915737" y="1245670"/>
                  </a:lnTo>
                  <a:lnTo>
                    <a:pt x="1878007" y="1271545"/>
                  </a:lnTo>
                  <a:lnTo>
                    <a:pt x="1836526" y="1292092"/>
                  </a:lnTo>
                  <a:lnTo>
                    <a:pt x="1792289" y="1307144"/>
                  </a:lnTo>
                  <a:lnTo>
                    <a:pt x="1746291" y="1316533"/>
                  </a:lnTo>
                  <a:lnTo>
                    <a:pt x="1699524" y="1320093"/>
                  </a:lnTo>
                  <a:lnTo>
                    <a:pt x="1652983" y="1317656"/>
                  </a:lnTo>
                  <a:lnTo>
                    <a:pt x="1607662" y="1309056"/>
                  </a:lnTo>
                  <a:lnTo>
                    <a:pt x="1564555" y="1294125"/>
                  </a:lnTo>
                  <a:lnTo>
                    <a:pt x="1524656" y="1272697"/>
                  </a:lnTo>
                  <a:lnTo>
                    <a:pt x="1486912" y="1305175"/>
                  </a:lnTo>
                  <a:lnTo>
                    <a:pt x="1446516" y="1334721"/>
                  </a:lnTo>
                  <a:lnTo>
                    <a:pt x="1403790" y="1361382"/>
                  </a:lnTo>
                  <a:lnTo>
                    <a:pt x="1359061" y="1385202"/>
                  </a:lnTo>
                  <a:lnTo>
                    <a:pt x="1312652" y="1406229"/>
                  </a:lnTo>
                  <a:lnTo>
                    <a:pt x="1264887" y="1424508"/>
                  </a:lnTo>
                  <a:lnTo>
                    <a:pt x="1216091" y="1440085"/>
                  </a:lnTo>
                  <a:lnTo>
                    <a:pt x="1166587" y="1453006"/>
                  </a:lnTo>
                  <a:lnTo>
                    <a:pt x="1116701" y="1463319"/>
                  </a:lnTo>
                  <a:lnTo>
                    <a:pt x="1066757" y="1471067"/>
                  </a:lnTo>
                  <a:lnTo>
                    <a:pt x="1017078" y="1476299"/>
                  </a:lnTo>
                  <a:lnTo>
                    <a:pt x="967990" y="1479059"/>
                  </a:lnTo>
                  <a:lnTo>
                    <a:pt x="922849" y="1479132"/>
                  </a:lnTo>
                  <a:lnTo>
                    <a:pt x="876183" y="1476332"/>
                  </a:lnTo>
                  <a:lnTo>
                    <a:pt x="828905" y="1470308"/>
                  </a:lnTo>
                  <a:lnTo>
                    <a:pt x="781925" y="1460708"/>
                  </a:lnTo>
                  <a:lnTo>
                    <a:pt x="736154" y="1447181"/>
                  </a:lnTo>
                  <a:lnTo>
                    <a:pt x="692504" y="1429375"/>
                  </a:lnTo>
                  <a:lnTo>
                    <a:pt x="651887" y="1406940"/>
                  </a:lnTo>
                  <a:lnTo>
                    <a:pt x="615213" y="1379523"/>
                  </a:lnTo>
                  <a:lnTo>
                    <a:pt x="583394" y="1346773"/>
                  </a:lnTo>
                  <a:lnTo>
                    <a:pt x="557342" y="1308339"/>
                  </a:lnTo>
                  <a:lnTo>
                    <a:pt x="537968" y="1263870"/>
                  </a:lnTo>
                  <a:lnTo>
                    <a:pt x="526726" y="1214784"/>
                  </a:lnTo>
                  <a:lnTo>
                    <a:pt x="524556" y="1165505"/>
                  </a:lnTo>
                  <a:lnTo>
                    <a:pt x="530381" y="1116488"/>
                  </a:lnTo>
                  <a:lnTo>
                    <a:pt x="543124" y="1068188"/>
                  </a:lnTo>
                  <a:lnTo>
                    <a:pt x="561709" y="1021058"/>
                  </a:lnTo>
                  <a:lnTo>
                    <a:pt x="585059" y="975555"/>
                  </a:lnTo>
                  <a:lnTo>
                    <a:pt x="551144" y="1013080"/>
                  </a:lnTo>
                  <a:lnTo>
                    <a:pt x="520438" y="1053414"/>
                  </a:lnTo>
                  <a:lnTo>
                    <a:pt x="493287" y="1096207"/>
                  </a:lnTo>
                  <a:lnTo>
                    <a:pt x="470040" y="1141106"/>
                  </a:lnTo>
                  <a:lnTo>
                    <a:pt x="451045" y="1187763"/>
                  </a:lnTo>
                  <a:lnTo>
                    <a:pt x="436649" y="1235827"/>
                  </a:lnTo>
                  <a:lnTo>
                    <a:pt x="427199" y="1284946"/>
                  </a:lnTo>
                  <a:lnTo>
                    <a:pt x="423044" y="1334771"/>
                  </a:lnTo>
                  <a:lnTo>
                    <a:pt x="424531" y="1384952"/>
                  </a:lnTo>
                  <a:lnTo>
                    <a:pt x="397334" y="1349459"/>
                  </a:lnTo>
                  <a:lnTo>
                    <a:pt x="364119" y="1319532"/>
                  </a:lnTo>
                  <a:lnTo>
                    <a:pt x="326144" y="1295815"/>
                  </a:lnTo>
                  <a:lnTo>
                    <a:pt x="284668" y="1278951"/>
                  </a:lnTo>
                  <a:lnTo>
                    <a:pt x="240950" y="1269583"/>
                  </a:lnTo>
                  <a:lnTo>
                    <a:pt x="196249" y="1268353"/>
                  </a:lnTo>
                  <a:lnTo>
                    <a:pt x="149418" y="1276364"/>
                  </a:lnTo>
                  <a:lnTo>
                    <a:pt x="105012" y="1293275"/>
                  </a:lnTo>
                  <a:lnTo>
                    <a:pt x="64425" y="1318118"/>
                  </a:lnTo>
                  <a:lnTo>
                    <a:pt x="29053" y="1349925"/>
                  </a:lnTo>
                  <a:lnTo>
                    <a:pt x="1145" y="1406502"/>
                  </a:lnTo>
                  <a:lnTo>
                    <a:pt x="0" y="1438156"/>
                  </a:lnTo>
                  <a:lnTo>
                    <a:pt x="7679" y="1469470"/>
                  </a:lnTo>
                  <a:lnTo>
                    <a:pt x="40461" y="1514765"/>
                  </a:lnTo>
                  <a:lnTo>
                    <a:pt x="90750" y="1539371"/>
                  </a:lnTo>
                  <a:lnTo>
                    <a:pt x="139815" y="1549476"/>
                  </a:lnTo>
                  <a:lnTo>
                    <a:pt x="188989" y="1558560"/>
                  </a:lnTo>
                  <a:lnTo>
                    <a:pt x="238265" y="1566652"/>
                  </a:lnTo>
                  <a:lnTo>
                    <a:pt x="287638" y="1573785"/>
                  </a:lnTo>
                  <a:lnTo>
                    <a:pt x="337103" y="1579989"/>
                  </a:lnTo>
                  <a:lnTo>
                    <a:pt x="386654" y="1585297"/>
                  </a:lnTo>
                  <a:lnTo>
                    <a:pt x="436286" y="1589739"/>
                  </a:lnTo>
                  <a:lnTo>
                    <a:pt x="485993" y="1593348"/>
                  </a:lnTo>
                  <a:lnTo>
                    <a:pt x="535770" y="1596154"/>
                  </a:lnTo>
                  <a:lnTo>
                    <a:pt x="585611" y="1598188"/>
                  </a:lnTo>
                  <a:lnTo>
                    <a:pt x="635512" y="1599483"/>
                  </a:lnTo>
                  <a:lnTo>
                    <a:pt x="685465" y="1600069"/>
                  </a:lnTo>
                  <a:lnTo>
                    <a:pt x="735467" y="1599978"/>
                  </a:lnTo>
                  <a:lnTo>
                    <a:pt x="785511" y="1599241"/>
                  </a:lnTo>
                  <a:lnTo>
                    <a:pt x="835593" y="1597890"/>
                  </a:lnTo>
                  <a:lnTo>
                    <a:pt x="885705" y="1595956"/>
                  </a:lnTo>
                  <a:lnTo>
                    <a:pt x="935844" y="1593470"/>
                  </a:lnTo>
                  <a:lnTo>
                    <a:pt x="986004" y="1590464"/>
                  </a:lnTo>
                  <a:lnTo>
                    <a:pt x="1036179" y="1586969"/>
                  </a:lnTo>
                  <a:lnTo>
                    <a:pt x="1086364" y="1583017"/>
                  </a:lnTo>
                  <a:lnTo>
                    <a:pt x="1136553" y="1578638"/>
                  </a:lnTo>
                  <a:lnTo>
                    <a:pt x="1186740" y="1573864"/>
                  </a:lnTo>
                  <a:lnTo>
                    <a:pt x="1236922" y="1568727"/>
                  </a:lnTo>
                  <a:lnTo>
                    <a:pt x="1287091" y="1563258"/>
                  </a:lnTo>
                  <a:lnTo>
                    <a:pt x="1337242" y="1557489"/>
                  </a:lnTo>
                  <a:lnTo>
                    <a:pt x="1437471" y="1545173"/>
                  </a:lnTo>
                  <a:lnTo>
                    <a:pt x="1537564" y="1532030"/>
                  </a:lnTo>
                  <a:lnTo>
                    <a:pt x="1985133" y="1469394"/>
                  </a:lnTo>
                  <a:lnTo>
                    <a:pt x="2083638" y="1456182"/>
                  </a:lnTo>
                  <a:lnTo>
                    <a:pt x="2182306" y="1443663"/>
                  </a:lnTo>
                  <a:lnTo>
                    <a:pt x="2231697" y="1437746"/>
                  </a:lnTo>
                  <a:lnTo>
                    <a:pt x="2281124" y="1432099"/>
                  </a:lnTo>
                  <a:lnTo>
                    <a:pt x="2330584" y="1426756"/>
                  </a:lnTo>
                  <a:lnTo>
                    <a:pt x="2380077" y="1421750"/>
                  </a:lnTo>
                  <a:lnTo>
                    <a:pt x="2429600" y="1417113"/>
                  </a:lnTo>
                  <a:lnTo>
                    <a:pt x="2479151" y="1412878"/>
                  </a:lnTo>
                  <a:lnTo>
                    <a:pt x="2528730" y="1409076"/>
                  </a:lnTo>
                  <a:lnTo>
                    <a:pt x="2578335" y="1405742"/>
                  </a:lnTo>
                  <a:lnTo>
                    <a:pt x="2627963" y="1402907"/>
                  </a:lnTo>
                  <a:lnTo>
                    <a:pt x="2677613" y="1400604"/>
                  </a:lnTo>
                  <a:lnTo>
                    <a:pt x="2727284" y="1398866"/>
                  </a:lnTo>
                  <a:lnTo>
                    <a:pt x="2776974" y="1397725"/>
                  </a:lnTo>
                  <a:lnTo>
                    <a:pt x="2826680" y="1397214"/>
                  </a:lnTo>
                  <a:lnTo>
                    <a:pt x="2876402" y="1397365"/>
                  </a:lnTo>
                  <a:lnTo>
                    <a:pt x="2926137" y="1398211"/>
                  </a:lnTo>
                  <a:lnTo>
                    <a:pt x="2975885" y="1399785"/>
                  </a:lnTo>
                  <a:lnTo>
                    <a:pt x="3026279" y="1402213"/>
                  </a:lnTo>
                  <a:lnTo>
                    <a:pt x="3077029" y="1405508"/>
                  </a:lnTo>
                  <a:lnTo>
                    <a:pt x="3128090" y="1409593"/>
                  </a:lnTo>
                  <a:lnTo>
                    <a:pt x="3179415" y="1414388"/>
                  </a:lnTo>
                  <a:lnTo>
                    <a:pt x="3230958" y="1419817"/>
                  </a:lnTo>
                  <a:lnTo>
                    <a:pt x="3282673" y="1425802"/>
                  </a:lnTo>
                  <a:lnTo>
                    <a:pt x="3334514" y="1432264"/>
                  </a:lnTo>
                  <a:lnTo>
                    <a:pt x="3386436" y="1439127"/>
                  </a:lnTo>
                  <a:lnTo>
                    <a:pt x="3490335" y="1453740"/>
                  </a:lnTo>
                  <a:lnTo>
                    <a:pt x="3748261" y="1491822"/>
                  </a:lnTo>
                  <a:lnTo>
                    <a:pt x="3790746" y="1498431"/>
                  </a:lnTo>
                  <a:lnTo>
                    <a:pt x="3835607" y="1506098"/>
                  </a:lnTo>
                  <a:lnTo>
                    <a:pt x="3931045" y="1523122"/>
                  </a:lnTo>
                  <a:lnTo>
                    <a:pt x="3980915" y="1531736"/>
                  </a:lnTo>
                  <a:lnTo>
                    <a:pt x="4031748" y="1539925"/>
                  </a:lnTo>
                  <a:lnTo>
                    <a:pt x="4083189" y="1547315"/>
                  </a:lnTo>
                  <a:lnTo>
                    <a:pt x="4134887" y="1553536"/>
                  </a:lnTo>
                  <a:lnTo>
                    <a:pt x="4186487" y="1558218"/>
                  </a:lnTo>
                  <a:lnTo>
                    <a:pt x="4237636" y="1560987"/>
                  </a:lnTo>
                  <a:lnTo>
                    <a:pt x="4287980" y="1561474"/>
                  </a:lnTo>
                  <a:lnTo>
                    <a:pt x="4337167" y="1559308"/>
                  </a:lnTo>
                  <a:lnTo>
                    <a:pt x="4384842" y="1554116"/>
                  </a:lnTo>
                  <a:lnTo>
                    <a:pt x="4430652" y="1545527"/>
                  </a:lnTo>
                  <a:lnTo>
                    <a:pt x="4474244" y="1533171"/>
                  </a:lnTo>
                  <a:lnTo>
                    <a:pt x="4515265" y="1516676"/>
                  </a:lnTo>
                  <a:lnTo>
                    <a:pt x="4552761" y="1493542"/>
                  </a:lnTo>
                  <a:lnTo>
                    <a:pt x="4584527" y="1462676"/>
                  </a:lnTo>
                  <a:lnTo>
                    <a:pt x="4607939" y="1426017"/>
                  </a:lnTo>
                  <a:lnTo>
                    <a:pt x="4620372" y="1385502"/>
                  </a:lnTo>
                  <a:lnTo>
                    <a:pt x="4619201" y="1343067"/>
                  </a:lnTo>
                  <a:lnTo>
                    <a:pt x="4600840" y="1304396"/>
                  </a:lnTo>
                  <a:lnTo>
                    <a:pt x="4568090" y="1276030"/>
                  </a:lnTo>
                  <a:lnTo>
                    <a:pt x="4527910" y="1261196"/>
                  </a:lnTo>
                  <a:lnTo>
                    <a:pt x="4487260" y="1263124"/>
                  </a:lnTo>
                  <a:lnTo>
                    <a:pt x="4453098" y="1285041"/>
                  </a:lnTo>
                  <a:lnTo>
                    <a:pt x="4466929" y="1239533"/>
                  </a:lnTo>
                  <a:lnTo>
                    <a:pt x="4473810" y="1192571"/>
                  </a:lnTo>
                  <a:lnTo>
                    <a:pt x="4473983" y="1145046"/>
                  </a:lnTo>
                  <a:lnTo>
                    <a:pt x="4467690" y="1097846"/>
                  </a:lnTo>
                  <a:lnTo>
                    <a:pt x="4455174" y="1051862"/>
                  </a:lnTo>
                  <a:lnTo>
                    <a:pt x="4436676" y="1007985"/>
                  </a:lnTo>
                  <a:lnTo>
                    <a:pt x="4412438" y="967105"/>
                  </a:lnTo>
                  <a:lnTo>
                    <a:pt x="4382704" y="930111"/>
                  </a:lnTo>
                  <a:lnTo>
                    <a:pt x="4347714" y="897894"/>
                  </a:lnTo>
                  <a:lnTo>
                    <a:pt x="4308167" y="871473"/>
                  </a:lnTo>
                  <a:lnTo>
                    <a:pt x="4265214" y="851282"/>
                  </a:lnTo>
                  <a:lnTo>
                    <a:pt x="4219778" y="837348"/>
                  </a:lnTo>
                  <a:lnTo>
                    <a:pt x="4172780" y="829696"/>
                  </a:lnTo>
                  <a:lnTo>
                    <a:pt x="4125143" y="828353"/>
                  </a:lnTo>
                  <a:lnTo>
                    <a:pt x="4077788" y="833345"/>
                  </a:lnTo>
                  <a:lnTo>
                    <a:pt x="4031637" y="844698"/>
                  </a:lnTo>
                  <a:lnTo>
                    <a:pt x="3987612" y="862438"/>
                  </a:lnTo>
                  <a:lnTo>
                    <a:pt x="3946635" y="886591"/>
                  </a:lnTo>
                  <a:lnTo>
                    <a:pt x="3960537" y="841671"/>
                  </a:lnTo>
                  <a:lnTo>
                    <a:pt x="3970319" y="795941"/>
                  </a:lnTo>
                  <a:lnTo>
                    <a:pt x="3976104" y="749641"/>
                  </a:lnTo>
                  <a:lnTo>
                    <a:pt x="3978017" y="703012"/>
                  </a:lnTo>
                  <a:lnTo>
                    <a:pt x="3976184" y="656293"/>
                  </a:lnTo>
                  <a:lnTo>
                    <a:pt x="3970730" y="609726"/>
                  </a:lnTo>
                  <a:lnTo>
                    <a:pt x="3961778" y="563550"/>
                  </a:lnTo>
                  <a:lnTo>
                    <a:pt x="3949454" y="518007"/>
                  </a:lnTo>
                  <a:lnTo>
                    <a:pt x="3933883" y="473335"/>
                  </a:lnTo>
                  <a:lnTo>
                    <a:pt x="3915189" y="429777"/>
                  </a:lnTo>
                  <a:lnTo>
                    <a:pt x="3893497" y="387571"/>
                  </a:lnTo>
                  <a:lnTo>
                    <a:pt x="3868932" y="346959"/>
                  </a:lnTo>
                  <a:lnTo>
                    <a:pt x="3841620" y="308181"/>
                  </a:lnTo>
                  <a:lnTo>
                    <a:pt x="3811683" y="271477"/>
                  </a:lnTo>
                  <a:lnTo>
                    <a:pt x="3779249" y="237088"/>
                  </a:lnTo>
                  <a:lnTo>
                    <a:pt x="3743396" y="203844"/>
                  </a:lnTo>
                  <a:lnTo>
                    <a:pt x="3706203" y="173349"/>
                  </a:lnTo>
                  <a:lnTo>
                    <a:pt x="3667753" y="145543"/>
                  </a:lnTo>
                  <a:lnTo>
                    <a:pt x="3628129" y="120368"/>
                  </a:lnTo>
                  <a:lnTo>
                    <a:pt x="3587416" y="97762"/>
                  </a:lnTo>
                  <a:lnTo>
                    <a:pt x="3545698" y="77668"/>
                  </a:lnTo>
                  <a:lnTo>
                    <a:pt x="3503057" y="60025"/>
                  </a:lnTo>
                  <a:lnTo>
                    <a:pt x="3459577" y="44774"/>
                  </a:lnTo>
                  <a:lnTo>
                    <a:pt x="3415342" y="31856"/>
                  </a:lnTo>
                  <a:lnTo>
                    <a:pt x="3370436" y="21211"/>
                  </a:lnTo>
                  <a:lnTo>
                    <a:pt x="3324943" y="12779"/>
                  </a:lnTo>
                  <a:lnTo>
                    <a:pt x="3278946" y="6502"/>
                  </a:lnTo>
                  <a:lnTo>
                    <a:pt x="3232528" y="2319"/>
                  </a:lnTo>
                  <a:lnTo>
                    <a:pt x="3185774" y="171"/>
                  </a:lnTo>
                  <a:lnTo>
                    <a:pt x="3138767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5" y="10596003"/>
            <a:ext cx="13699014" cy="31115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071253" y="4660099"/>
            <a:ext cx="7573645" cy="1607185"/>
            <a:chOff x="3071253" y="4660099"/>
            <a:chExt cx="7573645" cy="1607185"/>
          </a:xfrm>
        </p:grpSpPr>
        <p:sp>
          <p:nvSpPr>
            <p:cNvPr id="16" name="object 16"/>
            <p:cNvSpPr/>
            <p:nvPr/>
          </p:nvSpPr>
          <p:spPr>
            <a:xfrm>
              <a:off x="3232042" y="4782877"/>
              <a:ext cx="7412990" cy="1483995"/>
            </a:xfrm>
            <a:custGeom>
              <a:avLst/>
              <a:gdLst/>
              <a:ahLst/>
              <a:cxnLst/>
              <a:rect l="l" t="t" r="r" b="b"/>
              <a:pathLst>
                <a:path w="7412990" h="1483995">
                  <a:moveTo>
                    <a:pt x="6974281" y="0"/>
                  </a:moveTo>
                  <a:lnTo>
                    <a:pt x="438429" y="0"/>
                  </a:lnTo>
                  <a:lnTo>
                    <a:pt x="390657" y="2572"/>
                  </a:lnTo>
                  <a:lnTo>
                    <a:pt x="344375" y="10111"/>
                  </a:lnTo>
                  <a:lnTo>
                    <a:pt x="299851" y="22350"/>
                  </a:lnTo>
                  <a:lnTo>
                    <a:pt x="257352" y="39020"/>
                  </a:lnTo>
                  <a:lnTo>
                    <a:pt x="217145" y="59855"/>
                  </a:lnTo>
                  <a:lnTo>
                    <a:pt x="179498" y="84587"/>
                  </a:lnTo>
                  <a:lnTo>
                    <a:pt x="144678" y="112949"/>
                  </a:lnTo>
                  <a:lnTo>
                    <a:pt x="112953" y="144673"/>
                  </a:lnTo>
                  <a:lnTo>
                    <a:pt x="84591" y="179493"/>
                  </a:lnTo>
                  <a:lnTo>
                    <a:pt x="59858" y="217139"/>
                  </a:lnTo>
                  <a:lnTo>
                    <a:pt x="39022" y="257346"/>
                  </a:lnTo>
                  <a:lnTo>
                    <a:pt x="22351" y="299846"/>
                  </a:lnTo>
                  <a:lnTo>
                    <a:pt x="10112" y="344372"/>
                  </a:lnTo>
                  <a:lnTo>
                    <a:pt x="2572" y="390655"/>
                  </a:lnTo>
                  <a:lnTo>
                    <a:pt x="0" y="438429"/>
                  </a:lnTo>
                  <a:lnTo>
                    <a:pt x="0" y="1045527"/>
                  </a:lnTo>
                  <a:lnTo>
                    <a:pt x="2572" y="1093299"/>
                  </a:lnTo>
                  <a:lnTo>
                    <a:pt x="10112" y="1139580"/>
                  </a:lnTo>
                  <a:lnTo>
                    <a:pt x="22351" y="1184105"/>
                  </a:lnTo>
                  <a:lnTo>
                    <a:pt x="39022" y="1226604"/>
                  </a:lnTo>
                  <a:lnTo>
                    <a:pt x="59858" y="1266811"/>
                  </a:lnTo>
                  <a:lnTo>
                    <a:pt x="84591" y="1304458"/>
                  </a:lnTo>
                  <a:lnTo>
                    <a:pt x="112953" y="1339278"/>
                  </a:lnTo>
                  <a:lnTo>
                    <a:pt x="144678" y="1371002"/>
                  </a:lnTo>
                  <a:lnTo>
                    <a:pt x="179498" y="1399365"/>
                  </a:lnTo>
                  <a:lnTo>
                    <a:pt x="217145" y="1424098"/>
                  </a:lnTo>
                  <a:lnTo>
                    <a:pt x="257352" y="1444934"/>
                  </a:lnTo>
                  <a:lnTo>
                    <a:pt x="299851" y="1461605"/>
                  </a:lnTo>
                  <a:lnTo>
                    <a:pt x="344375" y="1473844"/>
                  </a:lnTo>
                  <a:lnTo>
                    <a:pt x="390657" y="1481384"/>
                  </a:lnTo>
                  <a:lnTo>
                    <a:pt x="438429" y="1483956"/>
                  </a:lnTo>
                  <a:lnTo>
                    <a:pt x="6974281" y="1483956"/>
                  </a:lnTo>
                  <a:lnTo>
                    <a:pt x="7022052" y="1481384"/>
                  </a:lnTo>
                  <a:lnTo>
                    <a:pt x="7068334" y="1473844"/>
                  </a:lnTo>
                  <a:lnTo>
                    <a:pt x="7112857" y="1461605"/>
                  </a:lnTo>
                  <a:lnTo>
                    <a:pt x="7155355" y="1444934"/>
                  </a:lnTo>
                  <a:lnTo>
                    <a:pt x="7195561" y="1424098"/>
                  </a:lnTo>
                  <a:lnTo>
                    <a:pt x="7233207" y="1399365"/>
                  </a:lnTo>
                  <a:lnTo>
                    <a:pt x="7268026" y="1371002"/>
                  </a:lnTo>
                  <a:lnTo>
                    <a:pt x="7299749" y="1339278"/>
                  </a:lnTo>
                  <a:lnTo>
                    <a:pt x="7328111" y="1304458"/>
                  </a:lnTo>
                  <a:lnTo>
                    <a:pt x="7352842" y="1266811"/>
                  </a:lnTo>
                  <a:lnTo>
                    <a:pt x="7373677" y="1226604"/>
                  </a:lnTo>
                  <a:lnTo>
                    <a:pt x="7390347" y="1184105"/>
                  </a:lnTo>
                  <a:lnTo>
                    <a:pt x="7402586" y="1139580"/>
                  </a:lnTo>
                  <a:lnTo>
                    <a:pt x="7410125" y="1093299"/>
                  </a:lnTo>
                  <a:lnTo>
                    <a:pt x="7412697" y="1045527"/>
                  </a:lnTo>
                  <a:lnTo>
                    <a:pt x="7412697" y="438429"/>
                  </a:lnTo>
                  <a:lnTo>
                    <a:pt x="7410125" y="390655"/>
                  </a:lnTo>
                  <a:lnTo>
                    <a:pt x="7402586" y="344372"/>
                  </a:lnTo>
                  <a:lnTo>
                    <a:pt x="7390347" y="299846"/>
                  </a:lnTo>
                  <a:lnTo>
                    <a:pt x="7373677" y="257346"/>
                  </a:lnTo>
                  <a:lnTo>
                    <a:pt x="7352842" y="217139"/>
                  </a:lnTo>
                  <a:lnTo>
                    <a:pt x="7328111" y="179493"/>
                  </a:lnTo>
                  <a:lnTo>
                    <a:pt x="7299749" y="144673"/>
                  </a:lnTo>
                  <a:lnTo>
                    <a:pt x="7268026" y="112949"/>
                  </a:lnTo>
                  <a:lnTo>
                    <a:pt x="7233207" y="84587"/>
                  </a:lnTo>
                  <a:lnTo>
                    <a:pt x="7195561" y="59855"/>
                  </a:lnTo>
                  <a:lnTo>
                    <a:pt x="7155355" y="39020"/>
                  </a:lnTo>
                  <a:lnTo>
                    <a:pt x="7112857" y="22350"/>
                  </a:lnTo>
                  <a:lnTo>
                    <a:pt x="7068334" y="10111"/>
                  </a:lnTo>
                  <a:lnTo>
                    <a:pt x="7022052" y="2572"/>
                  </a:lnTo>
                  <a:lnTo>
                    <a:pt x="697428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1253" y="4660099"/>
              <a:ext cx="7412710" cy="148395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071253" y="7113041"/>
            <a:ext cx="7573645" cy="1587500"/>
            <a:chOff x="3071253" y="7113041"/>
            <a:chExt cx="7573645" cy="1587500"/>
          </a:xfrm>
        </p:grpSpPr>
        <p:sp>
          <p:nvSpPr>
            <p:cNvPr id="19" name="object 19"/>
            <p:cNvSpPr/>
            <p:nvPr/>
          </p:nvSpPr>
          <p:spPr>
            <a:xfrm>
              <a:off x="3232042" y="7216340"/>
              <a:ext cx="7412990" cy="1483995"/>
            </a:xfrm>
            <a:custGeom>
              <a:avLst/>
              <a:gdLst/>
              <a:ahLst/>
              <a:cxnLst/>
              <a:rect l="l" t="t" r="r" b="b"/>
              <a:pathLst>
                <a:path w="7412990" h="1483995">
                  <a:moveTo>
                    <a:pt x="6974281" y="0"/>
                  </a:moveTo>
                  <a:lnTo>
                    <a:pt x="438429" y="0"/>
                  </a:lnTo>
                  <a:lnTo>
                    <a:pt x="390657" y="2572"/>
                  </a:lnTo>
                  <a:lnTo>
                    <a:pt x="344375" y="10112"/>
                  </a:lnTo>
                  <a:lnTo>
                    <a:pt x="299851" y="22351"/>
                  </a:lnTo>
                  <a:lnTo>
                    <a:pt x="257352" y="39022"/>
                  </a:lnTo>
                  <a:lnTo>
                    <a:pt x="217145" y="59858"/>
                  </a:lnTo>
                  <a:lnTo>
                    <a:pt x="179498" y="84591"/>
                  </a:lnTo>
                  <a:lnTo>
                    <a:pt x="144678" y="112953"/>
                  </a:lnTo>
                  <a:lnTo>
                    <a:pt x="112953" y="144678"/>
                  </a:lnTo>
                  <a:lnTo>
                    <a:pt x="84591" y="179498"/>
                  </a:lnTo>
                  <a:lnTo>
                    <a:pt x="59858" y="217145"/>
                  </a:lnTo>
                  <a:lnTo>
                    <a:pt x="39022" y="257352"/>
                  </a:lnTo>
                  <a:lnTo>
                    <a:pt x="22351" y="299851"/>
                  </a:lnTo>
                  <a:lnTo>
                    <a:pt x="10112" y="344375"/>
                  </a:lnTo>
                  <a:lnTo>
                    <a:pt x="2572" y="390657"/>
                  </a:lnTo>
                  <a:lnTo>
                    <a:pt x="0" y="438429"/>
                  </a:lnTo>
                  <a:lnTo>
                    <a:pt x="0" y="1045527"/>
                  </a:lnTo>
                  <a:lnTo>
                    <a:pt x="2572" y="1093299"/>
                  </a:lnTo>
                  <a:lnTo>
                    <a:pt x="10112" y="1139580"/>
                  </a:lnTo>
                  <a:lnTo>
                    <a:pt x="22351" y="1184105"/>
                  </a:lnTo>
                  <a:lnTo>
                    <a:pt x="39022" y="1226604"/>
                  </a:lnTo>
                  <a:lnTo>
                    <a:pt x="59858" y="1266811"/>
                  </a:lnTo>
                  <a:lnTo>
                    <a:pt x="84591" y="1304458"/>
                  </a:lnTo>
                  <a:lnTo>
                    <a:pt x="112953" y="1339278"/>
                  </a:lnTo>
                  <a:lnTo>
                    <a:pt x="144678" y="1371002"/>
                  </a:lnTo>
                  <a:lnTo>
                    <a:pt x="179498" y="1399365"/>
                  </a:lnTo>
                  <a:lnTo>
                    <a:pt x="217145" y="1424098"/>
                  </a:lnTo>
                  <a:lnTo>
                    <a:pt x="257352" y="1444934"/>
                  </a:lnTo>
                  <a:lnTo>
                    <a:pt x="299851" y="1461605"/>
                  </a:lnTo>
                  <a:lnTo>
                    <a:pt x="344375" y="1473844"/>
                  </a:lnTo>
                  <a:lnTo>
                    <a:pt x="390657" y="1481384"/>
                  </a:lnTo>
                  <a:lnTo>
                    <a:pt x="438429" y="1483956"/>
                  </a:lnTo>
                  <a:lnTo>
                    <a:pt x="6974281" y="1483956"/>
                  </a:lnTo>
                  <a:lnTo>
                    <a:pt x="7022052" y="1481384"/>
                  </a:lnTo>
                  <a:lnTo>
                    <a:pt x="7068334" y="1473844"/>
                  </a:lnTo>
                  <a:lnTo>
                    <a:pt x="7112857" y="1461605"/>
                  </a:lnTo>
                  <a:lnTo>
                    <a:pt x="7155355" y="1444934"/>
                  </a:lnTo>
                  <a:lnTo>
                    <a:pt x="7195561" y="1424098"/>
                  </a:lnTo>
                  <a:lnTo>
                    <a:pt x="7233207" y="1399365"/>
                  </a:lnTo>
                  <a:lnTo>
                    <a:pt x="7268026" y="1371002"/>
                  </a:lnTo>
                  <a:lnTo>
                    <a:pt x="7299749" y="1339278"/>
                  </a:lnTo>
                  <a:lnTo>
                    <a:pt x="7328111" y="1304458"/>
                  </a:lnTo>
                  <a:lnTo>
                    <a:pt x="7352842" y="1266811"/>
                  </a:lnTo>
                  <a:lnTo>
                    <a:pt x="7373677" y="1226604"/>
                  </a:lnTo>
                  <a:lnTo>
                    <a:pt x="7390347" y="1184105"/>
                  </a:lnTo>
                  <a:lnTo>
                    <a:pt x="7402586" y="1139580"/>
                  </a:lnTo>
                  <a:lnTo>
                    <a:pt x="7410125" y="1093299"/>
                  </a:lnTo>
                  <a:lnTo>
                    <a:pt x="7412697" y="1045527"/>
                  </a:lnTo>
                  <a:lnTo>
                    <a:pt x="7412697" y="438429"/>
                  </a:lnTo>
                  <a:lnTo>
                    <a:pt x="7410125" y="390657"/>
                  </a:lnTo>
                  <a:lnTo>
                    <a:pt x="7402586" y="344375"/>
                  </a:lnTo>
                  <a:lnTo>
                    <a:pt x="7390347" y="299851"/>
                  </a:lnTo>
                  <a:lnTo>
                    <a:pt x="7373677" y="257352"/>
                  </a:lnTo>
                  <a:lnTo>
                    <a:pt x="7352842" y="217145"/>
                  </a:lnTo>
                  <a:lnTo>
                    <a:pt x="7328111" y="179498"/>
                  </a:lnTo>
                  <a:lnTo>
                    <a:pt x="7299749" y="144678"/>
                  </a:lnTo>
                  <a:lnTo>
                    <a:pt x="7268026" y="112953"/>
                  </a:lnTo>
                  <a:lnTo>
                    <a:pt x="7233207" y="84591"/>
                  </a:lnTo>
                  <a:lnTo>
                    <a:pt x="7195561" y="59858"/>
                  </a:lnTo>
                  <a:lnTo>
                    <a:pt x="7155355" y="39022"/>
                  </a:lnTo>
                  <a:lnTo>
                    <a:pt x="7112857" y="22351"/>
                  </a:lnTo>
                  <a:lnTo>
                    <a:pt x="7068334" y="10112"/>
                  </a:lnTo>
                  <a:lnTo>
                    <a:pt x="7022052" y="2572"/>
                  </a:lnTo>
                  <a:lnTo>
                    <a:pt x="697428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1253" y="7113041"/>
              <a:ext cx="7412710" cy="148396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071253" y="9499879"/>
            <a:ext cx="7573645" cy="1585595"/>
            <a:chOff x="3071253" y="9499879"/>
            <a:chExt cx="7573645" cy="1585595"/>
          </a:xfrm>
        </p:grpSpPr>
        <p:sp>
          <p:nvSpPr>
            <p:cNvPr id="22" name="object 22"/>
            <p:cNvSpPr/>
            <p:nvPr/>
          </p:nvSpPr>
          <p:spPr>
            <a:xfrm>
              <a:off x="3232042" y="9601404"/>
              <a:ext cx="7412990" cy="1483995"/>
            </a:xfrm>
            <a:custGeom>
              <a:avLst/>
              <a:gdLst/>
              <a:ahLst/>
              <a:cxnLst/>
              <a:rect l="l" t="t" r="r" b="b"/>
              <a:pathLst>
                <a:path w="7412990" h="1483995">
                  <a:moveTo>
                    <a:pt x="6974281" y="0"/>
                  </a:moveTo>
                  <a:lnTo>
                    <a:pt x="438429" y="0"/>
                  </a:lnTo>
                  <a:lnTo>
                    <a:pt x="390657" y="2572"/>
                  </a:lnTo>
                  <a:lnTo>
                    <a:pt x="344375" y="10112"/>
                  </a:lnTo>
                  <a:lnTo>
                    <a:pt x="299851" y="22351"/>
                  </a:lnTo>
                  <a:lnTo>
                    <a:pt x="257352" y="39022"/>
                  </a:lnTo>
                  <a:lnTo>
                    <a:pt x="217145" y="59858"/>
                  </a:lnTo>
                  <a:lnTo>
                    <a:pt x="179498" y="84591"/>
                  </a:lnTo>
                  <a:lnTo>
                    <a:pt x="144678" y="112953"/>
                  </a:lnTo>
                  <a:lnTo>
                    <a:pt x="112953" y="144678"/>
                  </a:lnTo>
                  <a:lnTo>
                    <a:pt x="84591" y="179498"/>
                  </a:lnTo>
                  <a:lnTo>
                    <a:pt x="59858" y="217145"/>
                  </a:lnTo>
                  <a:lnTo>
                    <a:pt x="39022" y="257352"/>
                  </a:lnTo>
                  <a:lnTo>
                    <a:pt x="22351" y="299851"/>
                  </a:lnTo>
                  <a:lnTo>
                    <a:pt x="10112" y="344375"/>
                  </a:lnTo>
                  <a:lnTo>
                    <a:pt x="2572" y="390657"/>
                  </a:lnTo>
                  <a:lnTo>
                    <a:pt x="0" y="438429"/>
                  </a:lnTo>
                  <a:lnTo>
                    <a:pt x="0" y="1045527"/>
                  </a:lnTo>
                  <a:lnTo>
                    <a:pt x="2572" y="1093299"/>
                  </a:lnTo>
                  <a:lnTo>
                    <a:pt x="10112" y="1139580"/>
                  </a:lnTo>
                  <a:lnTo>
                    <a:pt x="22351" y="1184105"/>
                  </a:lnTo>
                  <a:lnTo>
                    <a:pt x="39022" y="1226604"/>
                  </a:lnTo>
                  <a:lnTo>
                    <a:pt x="59858" y="1266811"/>
                  </a:lnTo>
                  <a:lnTo>
                    <a:pt x="84591" y="1304458"/>
                  </a:lnTo>
                  <a:lnTo>
                    <a:pt x="112953" y="1339278"/>
                  </a:lnTo>
                  <a:lnTo>
                    <a:pt x="144678" y="1371002"/>
                  </a:lnTo>
                  <a:lnTo>
                    <a:pt x="179498" y="1399365"/>
                  </a:lnTo>
                  <a:lnTo>
                    <a:pt x="217145" y="1424098"/>
                  </a:lnTo>
                  <a:lnTo>
                    <a:pt x="257352" y="1444934"/>
                  </a:lnTo>
                  <a:lnTo>
                    <a:pt x="299851" y="1461605"/>
                  </a:lnTo>
                  <a:lnTo>
                    <a:pt x="344375" y="1473844"/>
                  </a:lnTo>
                  <a:lnTo>
                    <a:pt x="390657" y="1481384"/>
                  </a:lnTo>
                  <a:lnTo>
                    <a:pt x="438429" y="1483956"/>
                  </a:lnTo>
                  <a:lnTo>
                    <a:pt x="6974281" y="1483956"/>
                  </a:lnTo>
                  <a:lnTo>
                    <a:pt x="7022052" y="1481384"/>
                  </a:lnTo>
                  <a:lnTo>
                    <a:pt x="7068334" y="1473844"/>
                  </a:lnTo>
                  <a:lnTo>
                    <a:pt x="7112857" y="1461605"/>
                  </a:lnTo>
                  <a:lnTo>
                    <a:pt x="7155355" y="1444934"/>
                  </a:lnTo>
                  <a:lnTo>
                    <a:pt x="7195561" y="1424098"/>
                  </a:lnTo>
                  <a:lnTo>
                    <a:pt x="7233207" y="1399365"/>
                  </a:lnTo>
                  <a:lnTo>
                    <a:pt x="7268026" y="1371002"/>
                  </a:lnTo>
                  <a:lnTo>
                    <a:pt x="7299749" y="1339278"/>
                  </a:lnTo>
                  <a:lnTo>
                    <a:pt x="7328111" y="1304458"/>
                  </a:lnTo>
                  <a:lnTo>
                    <a:pt x="7352842" y="1266811"/>
                  </a:lnTo>
                  <a:lnTo>
                    <a:pt x="7373677" y="1226604"/>
                  </a:lnTo>
                  <a:lnTo>
                    <a:pt x="7390347" y="1184105"/>
                  </a:lnTo>
                  <a:lnTo>
                    <a:pt x="7402586" y="1139580"/>
                  </a:lnTo>
                  <a:lnTo>
                    <a:pt x="7410125" y="1093299"/>
                  </a:lnTo>
                  <a:lnTo>
                    <a:pt x="7412697" y="1045527"/>
                  </a:lnTo>
                  <a:lnTo>
                    <a:pt x="7412697" y="438429"/>
                  </a:lnTo>
                  <a:lnTo>
                    <a:pt x="7410125" y="390657"/>
                  </a:lnTo>
                  <a:lnTo>
                    <a:pt x="7402586" y="344375"/>
                  </a:lnTo>
                  <a:lnTo>
                    <a:pt x="7390347" y="299851"/>
                  </a:lnTo>
                  <a:lnTo>
                    <a:pt x="7373677" y="257352"/>
                  </a:lnTo>
                  <a:lnTo>
                    <a:pt x="7352842" y="217145"/>
                  </a:lnTo>
                  <a:lnTo>
                    <a:pt x="7328111" y="179498"/>
                  </a:lnTo>
                  <a:lnTo>
                    <a:pt x="7299749" y="144678"/>
                  </a:lnTo>
                  <a:lnTo>
                    <a:pt x="7268026" y="112953"/>
                  </a:lnTo>
                  <a:lnTo>
                    <a:pt x="7233207" y="84591"/>
                  </a:lnTo>
                  <a:lnTo>
                    <a:pt x="7195561" y="59858"/>
                  </a:lnTo>
                  <a:lnTo>
                    <a:pt x="7155355" y="39022"/>
                  </a:lnTo>
                  <a:lnTo>
                    <a:pt x="7112857" y="22351"/>
                  </a:lnTo>
                  <a:lnTo>
                    <a:pt x="7068334" y="10112"/>
                  </a:lnTo>
                  <a:lnTo>
                    <a:pt x="7022052" y="2572"/>
                  </a:lnTo>
                  <a:lnTo>
                    <a:pt x="697428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1253" y="9499879"/>
              <a:ext cx="7412710" cy="148396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254865" y="5013914"/>
            <a:ext cx="5356860" cy="717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4500" spc="130">
                <a:solidFill>
                  <a:srgbClr val="1E1E1E"/>
                </a:solidFill>
                <a:latin typeface="Lucida Sans Unicode"/>
                <a:cs typeface="Lucida Sans Unicode"/>
              </a:rPr>
              <a:t>Eliminate</a:t>
            </a:r>
            <a:r>
              <a:rPr dirty="0" sz="4500" spc="-305">
                <a:solidFill>
                  <a:srgbClr val="1E1E1E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220">
                <a:solidFill>
                  <a:srgbClr val="1E1E1E"/>
                </a:solidFill>
                <a:latin typeface="Lucida Sans Unicode"/>
                <a:cs typeface="Lucida Sans Unicode"/>
              </a:rPr>
              <a:t>Bounces</a:t>
            </a:r>
            <a:endParaRPr sz="45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1029" y="7475536"/>
            <a:ext cx="5384800" cy="30937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40"/>
              </a:spcBef>
            </a:pPr>
            <a:r>
              <a:rPr dirty="0" sz="4500" spc="180">
                <a:solidFill>
                  <a:srgbClr val="1E1E1E"/>
                </a:solidFill>
                <a:latin typeface="Lucida Sans Unicode"/>
                <a:cs typeface="Lucida Sans Unicode"/>
              </a:rPr>
              <a:t>Improve</a:t>
            </a:r>
            <a:r>
              <a:rPr dirty="0" sz="4500" spc="-320">
                <a:solidFill>
                  <a:srgbClr val="1E1E1E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280">
                <a:solidFill>
                  <a:srgbClr val="1E1E1E"/>
                </a:solidFill>
                <a:latin typeface="Lucida Sans Unicode"/>
                <a:cs typeface="Lucida Sans Unicode"/>
              </a:rPr>
              <a:t>Accuracy</a:t>
            </a:r>
            <a:endParaRPr sz="4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4500" spc="295">
                <a:solidFill>
                  <a:srgbClr val="1E1E1E"/>
                </a:solidFill>
                <a:latin typeface="Lucida Sans Unicode"/>
                <a:cs typeface="Lucida Sans Unicode"/>
              </a:rPr>
              <a:t>Reach</a:t>
            </a:r>
            <a:r>
              <a:rPr dirty="0" sz="4500" spc="-280">
                <a:solidFill>
                  <a:srgbClr val="1E1E1E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200">
                <a:solidFill>
                  <a:srgbClr val="1E1E1E"/>
                </a:solidFill>
                <a:latin typeface="Lucida Sans Unicode"/>
                <a:cs typeface="Lucida Sans Unicode"/>
              </a:rPr>
              <a:t>Real</a:t>
            </a:r>
            <a:r>
              <a:rPr dirty="0" sz="4500" spc="-275">
                <a:solidFill>
                  <a:srgbClr val="1E1E1E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175">
                <a:solidFill>
                  <a:srgbClr val="1E1E1E"/>
                </a:solidFill>
                <a:latin typeface="Lucida Sans Unicode"/>
                <a:cs typeface="Lucida Sans Unicode"/>
              </a:rPr>
              <a:t>People</a:t>
            </a:r>
            <a:endParaRPr sz="4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20"/>
              <a:t>Benefits...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27175" y="6837881"/>
            <a:ext cx="2480945" cy="1561465"/>
            <a:chOff x="11227175" y="6837881"/>
            <a:chExt cx="2480945" cy="1561465"/>
          </a:xfrm>
        </p:grpSpPr>
        <p:sp>
          <p:nvSpPr>
            <p:cNvPr id="3" name="object 3"/>
            <p:cNvSpPr/>
            <p:nvPr/>
          </p:nvSpPr>
          <p:spPr>
            <a:xfrm>
              <a:off x="11227168" y="6837882"/>
              <a:ext cx="2480945" cy="1561465"/>
            </a:xfrm>
            <a:custGeom>
              <a:avLst/>
              <a:gdLst/>
              <a:ahLst/>
              <a:cxnLst/>
              <a:rect l="l" t="t" r="r" b="b"/>
              <a:pathLst>
                <a:path w="2480944" h="1561465">
                  <a:moveTo>
                    <a:pt x="2480348" y="0"/>
                  </a:moveTo>
                  <a:lnTo>
                    <a:pt x="2410561" y="13970"/>
                  </a:lnTo>
                  <a:lnTo>
                    <a:pt x="2364181" y="24853"/>
                  </a:lnTo>
                  <a:lnTo>
                    <a:pt x="2317991" y="36868"/>
                  </a:lnTo>
                  <a:lnTo>
                    <a:pt x="2272665" y="50444"/>
                  </a:lnTo>
                  <a:lnTo>
                    <a:pt x="2227910" y="66255"/>
                  </a:lnTo>
                  <a:lnTo>
                    <a:pt x="2183854" y="84251"/>
                  </a:lnTo>
                  <a:lnTo>
                    <a:pt x="2140635" y="104368"/>
                  </a:lnTo>
                  <a:lnTo>
                    <a:pt x="2098382" y="126530"/>
                  </a:lnTo>
                  <a:lnTo>
                    <a:pt x="2057234" y="150685"/>
                  </a:lnTo>
                  <a:lnTo>
                    <a:pt x="2017318" y="176771"/>
                  </a:lnTo>
                  <a:lnTo>
                    <a:pt x="1978774" y="204711"/>
                  </a:lnTo>
                  <a:lnTo>
                    <a:pt x="1941753" y="234442"/>
                  </a:lnTo>
                  <a:lnTo>
                    <a:pt x="1906358" y="265912"/>
                  </a:lnTo>
                  <a:lnTo>
                    <a:pt x="1872742" y="299046"/>
                  </a:lnTo>
                  <a:lnTo>
                    <a:pt x="1841042" y="333781"/>
                  </a:lnTo>
                  <a:lnTo>
                    <a:pt x="1811388" y="370052"/>
                  </a:lnTo>
                  <a:lnTo>
                    <a:pt x="1783905" y="407784"/>
                  </a:lnTo>
                  <a:lnTo>
                    <a:pt x="1758746" y="446938"/>
                  </a:lnTo>
                  <a:lnTo>
                    <a:pt x="1736026" y="487426"/>
                  </a:lnTo>
                  <a:lnTo>
                    <a:pt x="1715884" y="529196"/>
                  </a:lnTo>
                  <a:lnTo>
                    <a:pt x="1698472" y="572185"/>
                  </a:lnTo>
                  <a:lnTo>
                    <a:pt x="1683905" y="616318"/>
                  </a:lnTo>
                  <a:lnTo>
                    <a:pt x="1672323" y="661543"/>
                  </a:lnTo>
                  <a:lnTo>
                    <a:pt x="1663852" y="707771"/>
                  </a:lnTo>
                  <a:lnTo>
                    <a:pt x="1651736" y="664349"/>
                  </a:lnTo>
                  <a:lnTo>
                    <a:pt x="1626870" y="627837"/>
                  </a:lnTo>
                  <a:lnTo>
                    <a:pt x="1592097" y="599008"/>
                  </a:lnTo>
                  <a:lnTo>
                    <a:pt x="1550238" y="578599"/>
                  </a:lnTo>
                  <a:lnTo>
                    <a:pt x="1504137" y="567359"/>
                  </a:lnTo>
                  <a:lnTo>
                    <a:pt x="1456613" y="566039"/>
                  </a:lnTo>
                  <a:lnTo>
                    <a:pt x="1410500" y="575373"/>
                  </a:lnTo>
                  <a:lnTo>
                    <a:pt x="1368056" y="593877"/>
                  </a:lnTo>
                  <a:lnTo>
                    <a:pt x="1329474" y="618832"/>
                  </a:lnTo>
                  <a:lnTo>
                    <a:pt x="1294485" y="649185"/>
                  </a:lnTo>
                  <a:lnTo>
                    <a:pt x="1262875" y="683869"/>
                  </a:lnTo>
                  <a:lnTo>
                    <a:pt x="1234376" y="721817"/>
                  </a:lnTo>
                  <a:lnTo>
                    <a:pt x="1208747" y="761974"/>
                  </a:lnTo>
                  <a:lnTo>
                    <a:pt x="1185735" y="803275"/>
                  </a:lnTo>
                  <a:lnTo>
                    <a:pt x="1151724" y="771017"/>
                  </a:lnTo>
                  <a:lnTo>
                    <a:pt x="1114374" y="742797"/>
                  </a:lnTo>
                  <a:lnTo>
                    <a:pt x="1074166" y="718743"/>
                  </a:lnTo>
                  <a:lnTo>
                    <a:pt x="1031633" y="699020"/>
                  </a:lnTo>
                  <a:lnTo>
                    <a:pt x="987272" y="683768"/>
                  </a:lnTo>
                  <a:lnTo>
                    <a:pt x="941578" y="673125"/>
                  </a:lnTo>
                  <a:lnTo>
                    <a:pt x="895057" y="667245"/>
                  </a:lnTo>
                  <a:lnTo>
                    <a:pt x="848220" y="666267"/>
                  </a:lnTo>
                  <a:lnTo>
                    <a:pt x="801573" y="670344"/>
                  </a:lnTo>
                  <a:lnTo>
                    <a:pt x="755611" y="679602"/>
                  </a:lnTo>
                  <a:lnTo>
                    <a:pt x="711022" y="694080"/>
                  </a:lnTo>
                  <a:lnTo>
                    <a:pt x="668375" y="713409"/>
                  </a:lnTo>
                  <a:lnTo>
                    <a:pt x="628040" y="737235"/>
                  </a:lnTo>
                  <a:lnTo>
                    <a:pt x="590397" y="765187"/>
                  </a:lnTo>
                  <a:lnTo>
                    <a:pt x="555790" y="796874"/>
                  </a:lnTo>
                  <a:lnTo>
                    <a:pt x="524611" y="831938"/>
                  </a:lnTo>
                  <a:lnTo>
                    <a:pt x="497230" y="869988"/>
                  </a:lnTo>
                  <a:lnTo>
                    <a:pt x="473989" y="910666"/>
                  </a:lnTo>
                  <a:lnTo>
                    <a:pt x="455282" y="953592"/>
                  </a:lnTo>
                  <a:lnTo>
                    <a:pt x="441464" y="998385"/>
                  </a:lnTo>
                  <a:lnTo>
                    <a:pt x="440880" y="1028674"/>
                  </a:lnTo>
                  <a:lnTo>
                    <a:pt x="410006" y="1013675"/>
                  </a:lnTo>
                  <a:lnTo>
                    <a:pt x="378269" y="1001585"/>
                  </a:lnTo>
                  <a:lnTo>
                    <a:pt x="345846" y="992339"/>
                  </a:lnTo>
                  <a:lnTo>
                    <a:pt x="312864" y="985837"/>
                  </a:lnTo>
                  <a:lnTo>
                    <a:pt x="271614" y="982027"/>
                  </a:lnTo>
                  <a:lnTo>
                    <a:pt x="233006" y="983488"/>
                  </a:lnTo>
                  <a:lnTo>
                    <a:pt x="164007" y="1000556"/>
                  </a:lnTo>
                  <a:lnTo>
                    <a:pt x="106375" y="1033818"/>
                  </a:lnTo>
                  <a:lnTo>
                    <a:pt x="60642" y="1080008"/>
                  </a:lnTo>
                  <a:lnTo>
                    <a:pt x="27330" y="1135862"/>
                  </a:lnTo>
                  <a:lnTo>
                    <a:pt x="6934" y="1198118"/>
                  </a:lnTo>
                  <a:lnTo>
                    <a:pt x="0" y="1263548"/>
                  </a:lnTo>
                  <a:lnTo>
                    <a:pt x="1739" y="1296416"/>
                  </a:lnTo>
                  <a:lnTo>
                    <a:pt x="15938" y="1360462"/>
                  </a:lnTo>
                  <a:lnTo>
                    <a:pt x="44894" y="1419529"/>
                  </a:lnTo>
                  <a:lnTo>
                    <a:pt x="89103" y="1470342"/>
                  </a:lnTo>
                  <a:lnTo>
                    <a:pt x="149085" y="1509661"/>
                  </a:lnTo>
                  <a:lnTo>
                    <a:pt x="185166" y="1524000"/>
                  </a:lnTo>
                  <a:lnTo>
                    <a:pt x="225374" y="1534223"/>
                  </a:lnTo>
                  <a:lnTo>
                    <a:pt x="275488" y="1542846"/>
                  </a:lnTo>
                  <a:lnTo>
                    <a:pt x="325437" y="1549654"/>
                  </a:lnTo>
                  <a:lnTo>
                    <a:pt x="375221" y="1554772"/>
                  </a:lnTo>
                  <a:lnTo>
                    <a:pt x="424853" y="1558290"/>
                  </a:lnTo>
                  <a:lnTo>
                    <a:pt x="474345" y="1560309"/>
                  </a:lnTo>
                  <a:lnTo>
                    <a:pt x="523709" y="1560944"/>
                  </a:lnTo>
                  <a:lnTo>
                    <a:pt x="572973" y="1560283"/>
                  </a:lnTo>
                  <a:lnTo>
                    <a:pt x="622122" y="1558442"/>
                  </a:lnTo>
                  <a:lnTo>
                    <a:pt x="671195" y="1555508"/>
                  </a:lnTo>
                  <a:lnTo>
                    <a:pt x="720191" y="1551597"/>
                  </a:lnTo>
                  <a:lnTo>
                    <a:pt x="769124" y="1546809"/>
                  </a:lnTo>
                  <a:lnTo>
                    <a:pt x="818007" y="1541246"/>
                  </a:lnTo>
                  <a:lnTo>
                    <a:pt x="866851" y="1535023"/>
                  </a:lnTo>
                  <a:lnTo>
                    <a:pt x="964476" y="1520952"/>
                  </a:lnTo>
                  <a:lnTo>
                    <a:pt x="1306741" y="1465681"/>
                  </a:lnTo>
                  <a:lnTo>
                    <a:pt x="1405102" y="1451559"/>
                  </a:lnTo>
                  <a:lnTo>
                    <a:pt x="1454454" y="1445285"/>
                  </a:lnTo>
                  <a:lnTo>
                    <a:pt x="1503908" y="1439684"/>
                  </a:lnTo>
                  <a:lnTo>
                    <a:pt x="1553502" y="1434846"/>
                  </a:lnTo>
                  <a:lnTo>
                    <a:pt x="1604492" y="1430655"/>
                  </a:lnTo>
                  <a:lnTo>
                    <a:pt x="1655521" y="1427099"/>
                  </a:lnTo>
                  <a:lnTo>
                    <a:pt x="1706562" y="1424165"/>
                  </a:lnTo>
                  <a:lnTo>
                    <a:pt x="1757616" y="1421853"/>
                  </a:lnTo>
                  <a:lnTo>
                    <a:pt x="1808708" y="1420114"/>
                  </a:lnTo>
                  <a:lnTo>
                    <a:pt x="1859800" y="1418945"/>
                  </a:lnTo>
                  <a:lnTo>
                    <a:pt x="1910905" y="1418323"/>
                  </a:lnTo>
                  <a:lnTo>
                    <a:pt x="1969287" y="1418323"/>
                  </a:lnTo>
                  <a:lnTo>
                    <a:pt x="2064245" y="1419504"/>
                  </a:lnTo>
                  <a:lnTo>
                    <a:pt x="2166467" y="1422641"/>
                  </a:lnTo>
                  <a:lnTo>
                    <a:pt x="2268626" y="1427454"/>
                  </a:lnTo>
                  <a:lnTo>
                    <a:pt x="2370721" y="1433779"/>
                  </a:lnTo>
                  <a:lnTo>
                    <a:pt x="2480348" y="1442110"/>
                  </a:lnTo>
                  <a:lnTo>
                    <a:pt x="2480348" y="1418221"/>
                  </a:lnTo>
                  <a:lnTo>
                    <a:pt x="2480348" y="1028674"/>
                  </a:lnTo>
                  <a:lnTo>
                    <a:pt x="2480348" y="803275"/>
                  </a:lnTo>
                  <a:lnTo>
                    <a:pt x="2480348" y="707771"/>
                  </a:lnTo>
                  <a:lnTo>
                    <a:pt x="2480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227179" y="7534709"/>
              <a:ext cx="2480945" cy="864235"/>
            </a:xfrm>
            <a:custGeom>
              <a:avLst/>
              <a:gdLst/>
              <a:ahLst/>
              <a:cxnLst/>
              <a:rect l="l" t="t" r="r" b="b"/>
              <a:pathLst>
                <a:path w="2480944" h="864234">
                  <a:moveTo>
                    <a:pt x="704442" y="0"/>
                  </a:moveTo>
                  <a:lnTo>
                    <a:pt x="657769" y="22430"/>
                  </a:lnTo>
                  <a:lnTo>
                    <a:pt x="614040" y="50228"/>
                  </a:lnTo>
                  <a:lnTo>
                    <a:pt x="573753" y="82890"/>
                  </a:lnTo>
                  <a:lnTo>
                    <a:pt x="537410" y="119914"/>
                  </a:lnTo>
                  <a:lnTo>
                    <a:pt x="505509" y="160797"/>
                  </a:lnTo>
                  <a:lnTo>
                    <a:pt x="478551" y="205034"/>
                  </a:lnTo>
                  <a:lnTo>
                    <a:pt x="457036" y="252123"/>
                  </a:lnTo>
                  <a:lnTo>
                    <a:pt x="441463" y="301561"/>
                  </a:lnTo>
                  <a:lnTo>
                    <a:pt x="440879" y="331850"/>
                  </a:lnTo>
                  <a:lnTo>
                    <a:pt x="409998" y="316835"/>
                  </a:lnTo>
                  <a:lnTo>
                    <a:pt x="378266" y="304746"/>
                  </a:lnTo>
                  <a:lnTo>
                    <a:pt x="345836" y="295500"/>
                  </a:lnTo>
                  <a:lnTo>
                    <a:pt x="312863" y="289013"/>
                  </a:lnTo>
                  <a:lnTo>
                    <a:pt x="271607" y="285200"/>
                  </a:lnTo>
                  <a:lnTo>
                    <a:pt x="233001" y="286654"/>
                  </a:lnTo>
                  <a:lnTo>
                    <a:pt x="163999" y="303732"/>
                  </a:lnTo>
                  <a:lnTo>
                    <a:pt x="106373" y="336992"/>
                  </a:lnTo>
                  <a:lnTo>
                    <a:pt x="60643" y="383177"/>
                  </a:lnTo>
                  <a:lnTo>
                    <a:pt x="27325" y="439030"/>
                  </a:lnTo>
                  <a:lnTo>
                    <a:pt x="6938" y="501295"/>
                  </a:lnTo>
                  <a:lnTo>
                    <a:pt x="0" y="566715"/>
                  </a:lnTo>
                  <a:lnTo>
                    <a:pt x="1735" y="599591"/>
                  </a:lnTo>
                  <a:lnTo>
                    <a:pt x="15940" y="663638"/>
                  </a:lnTo>
                  <a:lnTo>
                    <a:pt x="44889" y="722699"/>
                  </a:lnTo>
                  <a:lnTo>
                    <a:pt x="89098" y="773518"/>
                  </a:lnTo>
                  <a:lnTo>
                    <a:pt x="149087" y="812836"/>
                  </a:lnTo>
                  <a:lnTo>
                    <a:pt x="185160" y="827166"/>
                  </a:lnTo>
                  <a:lnTo>
                    <a:pt x="225372" y="837399"/>
                  </a:lnTo>
                  <a:lnTo>
                    <a:pt x="275487" y="846015"/>
                  </a:lnTo>
                  <a:lnTo>
                    <a:pt x="325429" y="852828"/>
                  </a:lnTo>
                  <a:lnTo>
                    <a:pt x="375209" y="857941"/>
                  </a:lnTo>
                  <a:lnTo>
                    <a:pt x="424840" y="861456"/>
                  </a:lnTo>
                  <a:lnTo>
                    <a:pt x="474335" y="863477"/>
                  </a:lnTo>
                  <a:lnTo>
                    <a:pt x="523705" y="864106"/>
                  </a:lnTo>
                  <a:lnTo>
                    <a:pt x="572963" y="863447"/>
                  </a:lnTo>
                  <a:lnTo>
                    <a:pt x="622121" y="861601"/>
                  </a:lnTo>
                  <a:lnTo>
                    <a:pt x="671192" y="858673"/>
                  </a:lnTo>
                  <a:lnTo>
                    <a:pt x="720188" y="854764"/>
                  </a:lnTo>
                  <a:lnTo>
                    <a:pt x="769120" y="849978"/>
                  </a:lnTo>
                  <a:lnTo>
                    <a:pt x="818002" y="844418"/>
                  </a:lnTo>
                  <a:lnTo>
                    <a:pt x="866846" y="838186"/>
                  </a:lnTo>
                  <a:lnTo>
                    <a:pt x="915663" y="831385"/>
                  </a:lnTo>
                  <a:lnTo>
                    <a:pt x="964467" y="824118"/>
                  </a:lnTo>
                  <a:lnTo>
                    <a:pt x="1013269" y="816488"/>
                  </a:lnTo>
                  <a:lnTo>
                    <a:pt x="1257689" y="776495"/>
                  </a:lnTo>
                  <a:lnTo>
                    <a:pt x="1306741" y="768847"/>
                  </a:lnTo>
                  <a:lnTo>
                    <a:pt x="1355877" y="761557"/>
                  </a:lnTo>
                  <a:lnTo>
                    <a:pt x="1405110" y="754726"/>
                  </a:lnTo>
                  <a:lnTo>
                    <a:pt x="1454452" y="748458"/>
                  </a:lnTo>
                  <a:lnTo>
                    <a:pt x="1503916" y="742856"/>
                  </a:lnTo>
                  <a:lnTo>
                    <a:pt x="1553513" y="738022"/>
                  </a:lnTo>
                  <a:lnTo>
                    <a:pt x="1604501" y="733821"/>
                  </a:lnTo>
                  <a:lnTo>
                    <a:pt x="1655518" y="730267"/>
                  </a:lnTo>
                  <a:lnTo>
                    <a:pt x="1706560" y="727340"/>
                  </a:lnTo>
                  <a:lnTo>
                    <a:pt x="1757623" y="725020"/>
                  </a:lnTo>
                  <a:lnTo>
                    <a:pt x="1808704" y="723285"/>
                  </a:lnTo>
                  <a:lnTo>
                    <a:pt x="1859799" y="722116"/>
                  </a:lnTo>
                  <a:lnTo>
                    <a:pt x="1910905" y="721490"/>
                  </a:lnTo>
                  <a:lnTo>
                    <a:pt x="1962017" y="721389"/>
                  </a:lnTo>
                  <a:lnTo>
                    <a:pt x="2013133" y="721790"/>
                  </a:lnTo>
                  <a:lnTo>
                    <a:pt x="2064248" y="722674"/>
                  </a:lnTo>
                  <a:lnTo>
                    <a:pt x="2115358" y="724019"/>
                  </a:lnTo>
                  <a:lnTo>
                    <a:pt x="2166461" y="725805"/>
                  </a:lnTo>
                  <a:lnTo>
                    <a:pt x="2217552" y="728012"/>
                  </a:lnTo>
                  <a:lnTo>
                    <a:pt x="2268627" y="730618"/>
                  </a:lnTo>
                  <a:lnTo>
                    <a:pt x="2319684" y="733604"/>
                  </a:lnTo>
                  <a:lnTo>
                    <a:pt x="2370718" y="736947"/>
                  </a:lnTo>
                  <a:lnTo>
                    <a:pt x="2421725" y="740628"/>
                  </a:lnTo>
                  <a:lnTo>
                    <a:pt x="2480336" y="745270"/>
                  </a:lnTo>
                  <a:lnTo>
                    <a:pt x="2480336" y="519428"/>
                  </a:lnTo>
                  <a:lnTo>
                    <a:pt x="2445795" y="525616"/>
                  </a:lnTo>
                  <a:lnTo>
                    <a:pt x="2398111" y="531147"/>
                  </a:lnTo>
                  <a:lnTo>
                    <a:pt x="2349754" y="533883"/>
                  </a:lnTo>
                  <a:lnTo>
                    <a:pt x="2300943" y="533880"/>
                  </a:lnTo>
                  <a:lnTo>
                    <a:pt x="2251897" y="531197"/>
                  </a:lnTo>
                  <a:lnTo>
                    <a:pt x="2202834" y="525891"/>
                  </a:lnTo>
                  <a:lnTo>
                    <a:pt x="2153974" y="518020"/>
                  </a:lnTo>
                  <a:lnTo>
                    <a:pt x="2105533" y="507641"/>
                  </a:lnTo>
                  <a:lnTo>
                    <a:pt x="2057732" y="494812"/>
                  </a:lnTo>
                  <a:lnTo>
                    <a:pt x="2010788" y="479591"/>
                  </a:lnTo>
                  <a:lnTo>
                    <a:pt x="1964921" y="462035"/>
                  </a:lnTo>
                  <a:lnTo>
                    <a:pt x="1920348" y="442202"/>
                  </a:lnTo>
                  <a:lnTo>
                    <a:pt x="1877288" y="420150"/>
                  </a:lnTo>
                  <a:lnTo>
                    <a:pt x="1835961" y="395935"/>
                  </a:lnTo>
                  <a:lnTo>
                    <a:pt x="1817575" y="434986"/>
                  </a:lnTo>
                  <a:lnTo>
                    <a:pt x="1792382" y="466495"/>
                  </a:lnTo>
                  <a:lnTo>
                    <a:pt x="1761603" y="490634"/>
                  </a:lnTo>
                  <a:lnTo>
                    <a:pt x="1726458" y="507577"/>
                  </a:lnTo>
                  <a:lnTo>
                    <a:pt x="1688167" y="517496"/>
                  </a:lnTo>
                  <a:lnTo>
                    <a:pt x="1647952" y="520564"/>
                  </a:lnTo>
                  <a:lnTo>
                    <a:pt x="1607034" y="516954"/>
                  </a:lnTo>
                  <a:lnTo>
                    <a:pt x="1566633" y="506839"/>
                  </a:lnTo>
                  <a:lnTo>
                    <a:pt x="1527969" y="490392"/>
                  </a:lnTo>
                  <a:lnTo>
                    <a:pt x="1492265" y="467785"/>
                  </a:lnTo>
                  <a:lnTo>
                    <a:pt x="1460739" y="439191"/>
                  </a:lnTo>
                  <a:lnTo>
                    <a:pt x="1423774" y="462036"/>
                  </a:lnTo>
                  <a:lnTo>
                    <a:pt x="1384865" y="483268"/>
                  </a:lnTo>
                  <a:lnTo>
                    <a:pt x="1344299" y="502654"/>
                  </a:lnTo>
                  <a:lnTo>
                    <a:pt x="1302359" y="519959"/>
                  </a:lnTo>
                  <a:lnTo>
                    <a:pt x="1259333" y="534950"/>
                  </a:lnTo>
                  <a:lnTo>
                    <a:pt x="1215504" y="547393"/>
                  </a:lnTo>
                  <a:lnTo>
                    <a:pt x="1171159" y="557053"/>
                  </a:lnTo>
                  <a:lnTo>
                    <a:pt x="1126583" y="563699"/>
                  </a:lnTo>
                  <a:lnTo>
                    <a:pt x="1082060" y="567094"/>
                  </a:lnTo>
                  <a:lnTo>
                    <a:pt x="1037877" y="567006"/>
                  </a:lnTo>
                  <a:lnTo>
                    <a:pt x="994319" y="563201"/>
                  </a:lnTo>
                  <a:lnTo>
                    <a:pt x="951671" y="555445"/>
                  </a:lnTo>
                  <a:lnTo>
                    <a:pt x="910218" y="543504"/>
                  </a:lnTo>
                  <a:lnTo>
                    <a:pt x="870246" y="527143"/>
                  </a:lnTo>
                  <a:lnTo>
                    <a:pt x="832039" y="506131"/>
                  </a:lnTo>
                  <a:lnTo>
                    <a:pt x="795885" y="480232"/>
                  </a:lnTo>
                  <a:lnTo>
                    <a:pt x="762066" y="449212"/>
                  </a:lnTo>
                  <a:lnTo>
                    <a:pt x="730870" y="412838"/>
                  </a:lnTo>
                  <a:lnTo>
                    <a:pt x="704022" y="371725"/>
                  </a:lnTo>
                  <a:lnTo>
                    <a:pt x="683428" y="327714"/>
                  </a:lnTo>
                  <a:lnTo>
                    <a:pt x="668968" y="281538"/>
                  </a:lnTo>
                  <a:lnTo>
                    <a:pt x="660526" y="233928"/>
                  </a:lnTo>
                  <a:lnTo>
                    <a:pt x="657983" y="185617"/>
                  </a:lnTo>
                  <a:lnTo>
                    <a:pt x="661222" y="137337"/>
                  </a:lnTo>
                  <a:lnTo>
                    <a:pt x="670123" y="89819"/>
                  </a:lnTo>
                  <a:lnTo>
                    <a:pt x="684569" y="43796"/>
                  </a:lnTo>
                  <a:lnTo>
                    <a:pt x="704442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8496" y="1684567"/>
            <a:ext cx="3705225" cy="1293495"/>
            <a:chOff x="8496" y="1684567"/>
            <a:chExt cx="3705225" cy="1293495"/>
          </a:xfrm>
        </p:grpSpPr>
        <p:sp>
          <p:nvSpPr>
            <p:cNvPr id="6" name="object 6"/>
            <p:cNvSpPr/>
            <p:nvPr/>
          </p:nvSpPr>
          <p:spPr>
            <a:xfrm>
              <a:off x="8496" y="1684578"/>
              <a:ext cx="3705225" cy="1293495"/>
            </a:xfrm>
            <a:custGeom>
              <a:avLst/>
              <a:gdLst/>
              <a:ahLst/>
              <a:cxnLst/>
              <a:rect l="l" t="t" r="r" b="b"/>
              <a:pathLst>
                <a:path w="3705225" h="1293495">
                  <a:moveTo>
                    <a:pt x="3705085" y="1051445"/>
                  </a:moveTo>
                  <a:lnTo>
                    <a:pt x="3701732" y="1008316"/>
                  </a:lnTo>
                  <a:lnTo>
                    <a:pt x="3690277" y="967155"/>
                  </a:lnTo>
                  <a:lnTo>
                    <a:pt x="3669665" y="931202"/>
                  </a:lnTo>
                  <a:lnTo>
                    <a:pt x="3641331" y="900569"/>
                  </a:lnTo>
                  <a:lnTo>
                    <a:pt x="3606711" y="875398"/>
                  </a:lnTo>
                  <a:lnTo>
                    <a:pt x="3567226" y="855814"/>
                  </a:lnTo>
                  <a:lnTo>
                    <a:pt x="3524339" y="841959"/>
                  </a:lnTo>
                  <a:lnTo>
                    <a:pt x="3479457" y="833945"/>
                  </a:lnTo>
                  <a:lnTo>
                    <a:pt x="3434042" y="831926"/>
                  </a:lnTo>
                  <a:lnTo>
                    <a:pt x="3389528" y="836002"/>
                  </a:lnTo>
                  <a:lnTo>
                    <a:pt x="3387902" y="786345"/>
                  </a:lnTo>
                  <a:lnTo>
                    <a:pt x="3382619" y="736765"/>
                  </a:lnTo>
                  <a:lnTo>
                    <a:pt x="3372993" y="688086"/>
                  </a:lnTo>
                  <a:lnTo>
                    <a:pt x="3358286" y="641159"/>
                  </a:lnTo>
                  <a:lnTo>
                    <a:pt x="3337826" y="596811"/>
                  </a:lnTo>
                  <a:lnTo>
                    <a:pt x="3310890" y="555879"/>
                  </a:lnTo>
                  <a:lnTo>
                    <a:pt x="3276498" y="520052"/>
                  </a:lnTo>
                  <a:lnTo>
                    <a:pt x="3235541" y="491439"/>
                  </a:lnTo>
                  <a:lnTo>
                    <a:pt x="3190125" y="471436"/>
                  </a:lnTo>
                  <a:lnTo>
                    <a:pt x="3142348" y="461492"/>
                  </a:lnTo>
                  <a:lnTo>
                    <a:pt x="3094304" y="463016"/>
                  </a:lnTo>
                  <a:lnTo>
                    <a:pt x="3048127" y="477443"/>
                  </a:lnTo>
                  <a:lnTo>
                    <a:pt x="3051187" y="444754"/>
                  </a:lnTo>
                  <a:lnTo>
                    <a:pt x="3049346" y="382714"/>
                  </a:lnTo>
                  <a:lnTo>
                    <a:pt x="3037484" y="325183"/>
                  </a:lnTo>
                  <a:lnTo>
                    <a:pt x="3016364" y="272173"/>
                  </a:lnTo>
                  <a:lnTo>
                    <a:pt x="2986773" y="223761"/>
                  </a:lnTo>
                  <a:lnTo>
                    <a:pt x="2949460" y="179946"/>
                  </a:lnTo>
                  <a:lnTo>
                    <a:pt x="2905214" y="140804"/>
                  </a:lnTo>
                  <a:lnTo>
                    <a:pt x="2854769" y="106375"/>
                  </a:lnTo>
                  <a:lnTo>
                    <a:pt x="2798915" y="76669"/>
                  </a:lnTo>
                  <a:lnTo>
                    <a:pt x="2738412" y="51765"/>
                  </a:lnTo>
                  <a:lnTo>
                    <a:pt x="2674035" y="31686"/>
                  </a:lnTo>
                  <a:lnTo>
                    <a:pt x="2606522" y="16459"/>
                  </a:lnTo>
                  <a:lnTo>
                    <a:pt x="2536672" y="6159"/>
                  </a:lnTo>
                  <a:lnTo>
                    <a:pt x="2465235" y="800"/>
                  </a:lnTo>
                  <a:lnTo>
                    <a:pt x="2429167" y="0"/>
                  </a:lnTo>
                  <a:lnTo>
                    <a:pt x="2392984" y="444"/>
                  </a:lnTo>
                  <a:lnTo>
                    <a:pt x="2320683" y="5105"/>
                  </a:lnTo>
                  <a:lnTo>
                    <a:pt x="2249093" y="14859"/>
                  </a:lnTo>
                  <a:lnTo>
                    <a:pt x="2178977" y="29718"/>
                  </a:lnTo>
                  <a:lnTo>
                    <a:pt x="2111121" y="49733"/>
                  </a:lnTo>
                  <a:lnTo>
                    <a:pt x="2046274" y="74955"/>
                  </a:lnTo>
                  <a:lnTo>
                    <a:pt x="1985200" y="105410"/>
                  </a:lnTo>
                  <a:lnTo>
                    <a:pt x="1928685" y="141147"/>
                  </a:lnTo>
                  <a:lnTo>
                    <a:pt x="1877479" y="182206"/>
                  </a:lnTo>
                  <a:lnTo>
                    <a:pt x="1832356" y="228638"/>
                  </a:lnTo>
                  <a:lnTo>
                    <a:pt x="1794078" y="280466"/>
                  </a:lnTo>
                  <a:lnTo>
                    <a:pt x="1763407" y="337756"/>
                  </a:lnTo>
                  <a:lnTo>
                    <a:pt x="1741119" y="400519"/>
                  </a:lnTo>
                  <a:lnTo>
                    <a:pt x="1727987" y="468820"/>
                  </a:lnTo>
                  <a:lnTo>
                    <a:pt x="1724748" y="542683"/>
                  </a:lnTo>
                  <a:lnTo>
                    <a:pt x="1727098" y="581723"/>
                  </a:lnTo>
                  <a:lnTo>
                    <a:pt x="1732203" y="622173"/>
                  </a:lnTo>
                  <a:lnTo>
                    <a:pt x="1685861" y="615988"/>
                  </a:lnTo>
                  <a:lnTo>
                    <a:pt x="1639404" y="617131"/>
                  </a:lnTo>
                  <a:lnTo>
                    <a:pt x="1593557" y="625081"/>
                  </a:lnTo>
                  <a:lnTo>
                    <a:pt x="1549107" y="639368"/>
                  </a:lnTo>
                  <a:lnTo>
                    <a:pt x="1506816" y="659498"/>
                  </a:lnTo>
                  <a:lnTo>
                    <a:pt x="1467434" y="684961"/>
                  </a:lnTo>
                  <a:lnTo>
                    <a:pt x="1431734" y="715289"/>
                  </a:lnTo>
                  <a:lnTo>
                    <a:pt x="1400467" y="749960"/>
                  </a:lnTo>
                  <a:lnTo>
                    <a:pt x="1374406" y="788504"/>
                  </a:lnTo>
                  <a:lnTo>
                    <a:pt x="1354315" y="830414"/>
                  </a:lnTo>
                  <a:lnTo>
                    <a:pt x="1340954" y="875207"/>
                  </a:lnTo>
                  <a:lnTo>
                    <a:pt x="1318920" y="829856"/>
                  </a:lnTo>
                  <a:lnTo>
                    <a:pt x="1292364" y="787044"/>
                  </a:lnTo>
                  <a:lnTo>
                    <a:pt x="1261656" y="747077"/>
                  </a:lnTo>
                  <a:lnTo>
                    <a:pt x="1227162" y="710298"/>
                  </a:lnTo>
                  <a:lnTo>
                    <a:pt x="1189240" y="677037"/>
                  </a:lnTo>
                  <a:lnTo>
                    <a:pt x="1148295" y="647598"/>
                  </a:lnTo>
                  <a:lnTo>
                    <a:pt x="1104684" y="622338"/>
                  </a:lnTo>
                  <a:lnTo>
                    <a:pt x="1058786" y="601573"/>
                  </a:lnTo>
                  <a:lnTo>
                    <a:pt x="1010970" y="585622"/>
                  </a:lnTo>
                  <a:lnTo>
                    <a:pt x="961732" y="574776"/>
                  </a:lnTo>
                  <a:lnTo>
                    <a:pt x="911682" y="569061"/>
                  </a:lnTo>
                  <a:lnTo>
                    <a:pt x="861275" y="568375"/>
                  </a:lnTo>
                  <a:lnTo>
                    <a:pt x="811034" y="572643"/>
                  </a:lnTo>
                  <a:lnTo>
                    <a:pt x="761428" y="581748"/>
                  </a:lnTo>
                  <a:lnTo>
                    <a:pt x="712952" y="595630"/>
                  </a:lnTo>
                  <a:lnTo>
                    <a:pt x="666089" y="614172"/>
                  </a:lnTo>
                  <a:lnTo>
                    <a:pt x="621334" y="637311"/>
                  </a:lnTo>
                  <a:lnTo>
                    <a:pt x="579170" y="664933"/>
                  </a:lnTo>
                  <a:lnTo>
                    <a:pt x="540321" y="697395"/>
                  </a:lnTo>
                  <a:lnTo>
                    <a:pt x="505587" y="734847"/>
                  </a:lnTo>
                  <a:lnTo>
                    <a:pt x="476288" y="776401"/>
                  </a:lnTo>
                  <a:lnTo>
                    <a:pt x="453745" y="821143"/>
                  </a:lnTo>
                  <a:lnTo>
                    <a:pt x="439293" y="868172"/>
                  </a:lnTo>
                  <a:lnTo>
                    <a:pt x="434263" y="916571"/>
                  </a:lnTo>
                  <a:lnTo>
                    <a:pt x="439991" y="965441"/>
                  </a:lnTo>
                  <a:lnTo>
                    <a:pt x="396786" y="949655"/>
                  </a:lnTo>
                  <a:lnTo>
                    <a:pt x="352323" y="937310"/>
                  </a:lnTo>
                  <a:lnTo>
                    <a:pt x="307289" y="930236"/>
                  </a:lnTo>
                  <a:lnTo>
                    <a:pt x="262420" y="930275"/>
                  </a:lnTo>
                  <a:lnTo>
                    <a:pt x="218414" y="939266"/>
                  </a:lnTo>
                  <a:lnTo>
                    <a:pt x="177609" y="960107"/>
                  </a:lnTo>
                  <a:lnTo>
                    <a:pt x="144195" y="991984"/>
                  </a:lnTo>
                  <a:lnTo>
                    <a:pt x="121640" y="1031151"/>
                  </a:lnTo>
                  <a:lnTo>
                    <a:pt x="113398" y="1073861"/>
                  </a:lnTo>
                  <a:lnTo>
                    <a:pt x="122961" y="1116342"/>
                  </a:lnTo>
                  <a:lnTo>
                    <a:pt x="81610" y="1102245"/>
                  </a:lnTo>
                  <a:lnTo>
                    <a:pt x="39560" y="1090447"/>
                  </a:lnTo>
                  <a:lnTo>
                    <a:pt x="0" y="1083894"/>
                  </a:lnTo>
                  <a:lnTo>
                    <a:pt x="0" y="1288046"/>
                  </a:lnTo>
                  <a:lnTo>
                    <a:pt x="30289" y="1289748"/>
                  </a:lnTo>
                  <a:lnTo>
                    <a:pt x="80797" y="1291742"/>
                  </a:lnTo>
                  <a:lnTo>
                    <a:pt x="131267" y="1292910"/>
                  </a:lnTo>
                  <a:lnTo>
                    <a:pt x="181711" y="1293304"/>
                  </a:lnTo>
                  <a:lnTo>
                    <a:pt x="232130" y="1292974"/>
                  </a:lnTo>
                  <a:lnTo>
                    <a:pt x="282524" y="1291958"/>
                  </a:lnTo>
                  <a:lnTo>
                    <a:pt x="332879" y="1290294"/>
                  </a:lnTo>
                  <a:lnTo>
                    <a:pt x="383222" y="1288034"/>
                  </a:lnTo>
                  <a:lnTo>
                    <a:pt x="433527" y="1285201"/>
                  </a:lnTo>
                  <a:lnTo>
                    <a:pt x="483819" y="1281861"/>
                  </a:lnTo>
                  <a:lnTo>
                    <a:pt x="534098" y="1278051"/>
                  </a:lnTo>
                  <a:lnTo>
                    <a:pt x="584352" y="1273810"/>
                  </a:lnTo>
                  <a:lnTo>
                    <a:pt x="634593" y="1269187"/>
                  </a:lnTo>
                  <a:lnTo>
                    <a:pt x="684822" y="1264208"/>
                  </a:lnTo>
                  <a:lnTo>
                    <a:pt x="735037" y="1258938"/>
                  </a:lnTo>
                  <a:lnTo>
                    <a:pt x="835444" y="1247648"/>
                  </a:lnTo>
                  <a:lnTo>
                    <a:pt x="1186700" y="1204950"/>
                  </a:lnTo>
                  <a:lnTo>
                    <a:pt x="1287081" y="1193253"/>
                  </a:lnTo>
                  <a:lnTo>
                    <a:pt x="1337284" y="1187704"/>
                  </a:lnTo>
                  <a:lnTo>
                    <a:pt x="1387487" y="1182408"/>
                  </a:lnTo>
                  <a:lnTo>
                    <a:pt x="1437703" y="1177404"/>
                  </a:lnTo>
                  <a:lnTo>
                    <a:pt x="1487944" y="1172756"/>
                  </a:lnTo>
                  <a:lnTo>
                    <a:pt x="1538185" y="1168476"/>
                  </a:lnTo>
                  <a:lnTo>
                    <a:pt x="1588452" y="1164628"/>
                  </a:lnTo>
                  <a:lnTo>
                    <a:pt x="1638731" y="1161249"/>
                  </a:lnTo>
                  <a:lnTo>
                    <a:pt x="1689036" y="1158392"/>
                  </a:lnTo>
                  <a:lnTo>
                    <a:pt x="1740547" y="1155903"/>
                  </a:lnTo>
                  <a:lnTo>
                    <a:pt x="1792084" y="1153756"/>
                  </a:lnTo>
                  <a:lnTo>
                    <a:pt x="1843620" y="1151953"/>
                  </a:lnTo>
                  <a:lnTo>
                    <a:pt x="1895182" y="1150493"/>
                  </a:lnTo>
                  <a:lnTo>
                    <a:pt x="1946744" y="1149362"/>
                  </a:lnTo>
                  <a:lnTo>
                    <a:pt x="1998306" y="1148588"/>
                  </a:lnTo>
                  <a:lnTo>
                    <a:pt x="2049881" y="1148143"/>
                  </a:lnTo>
                  <a:lnTo>
                    <a:pt x="2101456" y="1148029"/>
                  </a:lnTo>
                  <a:lnTo>
                    <a:pt x="2153031" y="1148270"/>
                  </a:lnTo>
                  <a:lnTo>
                    <a:pt x="2204605" y="1148842"/>
                  </a:lnTo>
                  <a:lnTo>
                    <a:pt x="2256167" y="1149756"/>
                  </a:lnTo>
                  <a:lnTo>
                    <a:pt x="2307729" y="1151013"/>
                  </a:lnTo>
                  <a:lnTo>
                    <a:pt x="2359279" y="1152613"/>
                  </a:lnTo>
                  <a:lnTo>
                    <a:pt x="2410815" y="1154544"/>
                  </a:lnTo>
                  <a:lnTo>
                    <a:pt x="2462339" y="1156817"/>
                  </a:lnTo>
                  <a:lnTo>
                    <a:pt x="2513850" y="1159421"/>
                  </a:lnTo>
                  <a:lnTo>
                    <a:pt x="2565336" y="1162380"/>
                  </a:lnTo>
                  <a:lnTo>
                    <a:pt x="2616809" y="1165669"/>
                  </a:lnTo>
                  <a:lnTo>
                    <a:pt x="2668257" y="1169301"/>
                  </a:lnTo>
                  <a:lnTo>
                    <a:pt x="2719679" y="1173264"/>
                  </a:lnTo>
                  <a:lnTo>
                    <a:pt x="2771076" y="1177569"/>
                  </a:lnTo>
                  <a:lnTo>
                    <a:pt x="2822448" y="1182217"/>
                  </a:lnTo>
                  <a:lnTo>
                    <a:pt x="2873781" y="1187208"/>
                  </a:lnTo>
                  <a:lnTo>
                    <a:pt x="2923654" y="1194206"/>
                  </a:lnTo>
                  <a:lnTo>
                    <a:pt x="3065703" y="1219047"/>
                  </a:lnTo>
                  <a:lnTo>
                    <a:pt x="3107448" y="1225969"/>
                  </a:lnTo>
                  <a:lnTo>
                    <a:pt x="3150793" y="1232649"/>
                  </a:lnTo>
                  <a:lnTo>
                    <a:pt x="3195320" y="1238821"/>
                  </a:lnTo>
                  <a:lnTo>
                    <a:pt x="3240557" y="1244219"/>
                  </a:lnTo>
                  <a:lnTo>
                    <a:pt x="3286087" y="1248562"/>
                  </a:lnTo>
                  <a:lnTo>
                    <a:pt x="3331438" y="1251610"/>
                  </a:lnTo>
                  <a:lnTo>
                    <a:pt x="3376206" y="1253083"/>
                  </a:lnTo>
                  <a:lnTo>
                    <a:pt x="3419906" y="1252715"/>
                  </a:lnTo>
                  <a:lnTo>
                    <a:pt x="3462134" y="1250238"/>
                  </a:lnTo>
                  <a:lnTo>
                    <a:pt x="3502418" y="1245400"/>
                  </a:lnTo>
                  <a:lnTo>
                    <a:pt x="3540341" y="1237932"/>
                  </a:lnTo>
                  <a:lnTo>
                    <a:pt x="3607270" y="1214018"/>
                  </a:lnTo>
                  <a:lnTo>
                    <a:pt x="3659403" y="1176375"/>
                  </a:lnTo>
                  <a:lnTo>
                    <a:pt x="3693198" y="1122895"/>
                  </a:lnTo>
                  <a:lnTo>
                    <a:pt x="3702100" y="1089545"/>
                  </a:lnTo>
                  <a:lnTo>
                    <a:pt x="3705085" y="1051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96" y="1699399"/>
              <a:ext cx="3705225" cy="1278890"/>
            </a:xfrm>
            <a:custGeom>
              <a:avLst/>
              <a:gdLst/>
              <a:ahLst/>
              <a:cxnLst/>
              <a:rect l="l" t="t" r="r" b="b"/>
              <a:pathLst>
                <a:path w="3705225" h="1278889">
                  <a:moveTo>
                    <a:pt x="0" y="1069073"/>
                  </a:moveTo>
                  <a:lnTo>
                    <a:pt x="0" y="1273222"/>
                  </a:lnTo>
                  <a:lnTo>
                    <a:pt x="30300" y="1274928"/>
                  </a:lnTo>
                  <a:lnTo>
                    <a:pt x="80807" y="1276914"/>
                  </a:lnTo>
                  <a:lnTo>
                    <a:pt x="131282" y="1278086"/>
                  </a:lnTo>
                  <a:lnTo>
                    <a:pt x="181725" y="1278484"/>
                  </a:lnTo>
                  <a:lnTo>
                    <a:pt x="232140" y="1278152"/>
                  </a:lnTo>
                  <a:lnTo>
                    <a:pt x="282527" y="1277133"/>
                  </a:lnTo>
                  <a:lnTo>
                    <a:pt x="332888" y="1275469"/>
                  </a:lnTo>
                  <a:lnTo>
                    <a:pt x="383225" y="1273205"/>
                  </a:lnTo>
                  <a:lnTo>
                    <a:pt x="433540" y="1270381"/>
                  </a:lnTo>
                  <a:lnTo>
                    <a:pt x="534108" y="1263230"/>
                  </a:lnTo>
                  <a:lnTo>
                    <a:pt x="634608" y="1254358"/>
                  </a:lnTo>
                  <a:lnTo>
                    <a:pt x="835452" y="1232823"/>
                  </a:lnTo>
                  <a:lnTo>
                    <a:pt x="1337288" y="1172874"/>
                  </a:lnTo>
                  <a:lnTo>
                    <a:pt x="1487948" y="1157921"/>
                  </a:lnTo>
                  <a:lnTo>
                    <a:pt x="1588458" y="1149800"/>
                  </a:lnTo>
                  <a:lnTo>
                    <a:pt x="1638739" y="1146423"/>
                  </a:lnTo>
                  <a:lnTo>
                    <a:pt x="1740554" y="1141073"/>
                  </a:lnTo>
                  <a:lnTo>
                    <a:pt x="1895181" y="1135660"/>
                  </a:lnTo>
                  <a:lnTo>
                    <a:pt x="2049886" y="1133309"/>
                  </a:lnTo>
                  <a:lnTo>
                    <a:pt x="3680668" y="1133205"/>
                  </a:lnTo>
                  <a:lnTo>
                    <a:pt x="3693196" y="1108064"/>
                  </a:lnTo>
                  <a:lnTo>
                    <a:pt x="3693621" y="1106472"/>
                  </a:lnTo>
                  <a:lnTo>
                    <a:pt x="3357700" y="1106472"/>
                  </a:lnTo>
                  <a:lnTo>
                    <a:pt x="3306004" y="1105954"/>
                  </a:lnTo>
                  <a:lnTo>
                    <a:pt x="3264118" y="1101699"/>
                  </a:lnTo>
                  <a:lnTo>
                    <a:pt x="3262914" y="1101509"/>
                  </a:lnTo>
                  <a:lnTo>
                    <a:pt x="122965" y="1101509"/>
                  </a:lnTo>
                  <a:lnTo>
                    <a:pt x="81620" y="1087410"/>
                  </a:lnTo>
                  <a:lnTo>
                    <a:pt x="39575" y="1075624"/>
                  </a:lnTo>
                  <a:lnTo>
                    <a:pt x="0" y="1069073"/>
                  </a:lnTo>
                  <a:close/>
                </a:path>
                <a:path w="3705225" h="1278889">
                  <a:moveTo>
                    <a:pt x="3680668" y="1133205"/>
                  </a:moveTo>
                  <a:lnTo>
                    <a:pt x="2101461" y="1133205"/>
                  </a:lnTo>
                  <a:lnTo>
                    <a:pt x="2256174" y="1134932"/>
                  </a:lnTo>
                  <a:lnTo>
                    <a:pt x="2410824" y="1139717"/>
                  </a:lnTo>
                  <a:lnTo>
                    <a:pt x="2565349" y="1147555"/>
                  </a:lnTo>
                  <a:lnTo>
                    <a:pt x="2719689" y="1158446"/>
                  </a:lnTo>
                  <a:lnTo>
                    <a:pt x="2873785" y="1172387"/>
                  </a:lnTo>
                  <a:lnTo>
                    <a:pt x="2923654" y="1179382"/>
                  </a:lnTo>
                  <a:lnTo>
                    <a:pt x="3107445" y="1211152"/>
                  </a:lnTo>
                  <a:lnTo>
                    <a:pt x="3150798" y="1217831"/>
                  </a:lnTo>
                  <a:lnTo>
                    <a:pt x="3195317" y="1223999"/>
                  </a:lnTo>
                  <a:lnTo>
                    <a:pt x="3240559" y="1229391"/>
                  </a:lnTo>
                  <a:lnTo>
                    <a:pt x="3286082" y="1233741"/>
                  </a:lnTo>
                  <a:lnTo>
                    <a:pt x="3331443" y="1236784"/>
                  </a:lnTo>
                  <a:lnTo>
                    <a:pt x="3376200" y="1238254"/>
                  </a:lnTo>
                  <a:lnTo>
                    <a:pt x="3419910" y="1237886"/>
                  </a:lnTo>
                  <a:lnTo>
                    <a:pt x="3462131" y="1235415"/>
                  </a:lnTo>
                  <a:lnTo>
                    <a:pt x="3502421" y="1230574"/>
                  </a:lnTo>
                  <a:lnTo>
                    <a:pt x="3540336" y="1223099"/>
                  </a:lnTo>
                  <a:lnTo>
                    <a:pt x="3607276" y="1199185"/>
                  </a:lnTo>
                  <a:lnTo>
                    <a:pt x="3659409" y="1161548"/>
                  </a:lnTo>
                  <a:lnTo>
                    <a:pt x="3678817" y="1136919"/>
                  </a:lnTo>
                  <a:lnTo>
                    <a:pt x="3680668" y="1133205"/>
                  </a:lnTo>
                  <a:close/>
                </a:path>
                <a:path w="3705225" h="1278889">
                  <a:moveTo>
                    <a:pt x="3643341" y="887831"/>
                  </a:moveTo>
                  <a:lnTo>
                    <a:pt x="3618971" y="948499"/>
                  </a:lnTo>
                  <a:lnTo>
                    <a:pt x="3582991" y="1001509"/>
                  </a:lnTo>
                  <a:lnTo>
                    <a:pt x="3545900" y="1038074"/>
                  </a:lnTo>
                  <a:lnTo>
                    <a:pt x="3503762" y="1066484"/>
                  </a:lnTo>
                  <a:lnTo>
                    <a:pt x="3457642" y="1087107"/>
                  </a:lnTo>
                  <a:lnTo>
                    <a:pt x="3408600" y="1100313"/>
                  </a:lnTo>
                  <a:lnTo>
                    <a:pt x="3357700" y="1106472"/>
                  </a:lnTo>
                  <a:lnTo>
                    <a:pt x="3693621" y="1106472"/>
                  </a:lnTo>
                  <a:lnTo>
                    <a:pt x="3702104" y="1074717"/>
                  </a:lnTo>
                  <a:lnTo>
                    <a:pt x="3705098" y="1036611"/>
                  </a:lnTo>
                  <a:lnTo>
                    <a:pt x="3701736" y="993482"/>
                  </a:lnTo>
                  <a:lnTo>
                    <a:pt x="3694281" y="962849"/>
                  </a:lnTo>
                  <a:lnTo>
                    <a:pt x="3681668" y="935013"/>
                  </a:lnTo>
                  <a:lnTo>
                    <a:pt x="3664490" y="909999"/>
                  </a:lnTo>
                  <a:lnTo>
                    <a:pt x="3643341" y="887831"/>
                  </a:lnTo>
                  <a:close/>
                </a:path>
                <a:path w="3705225" h="1278889">
                  <a:moveTo>
                    <a:pt x="307299" y="915413"/>
                  </a:moveTo>
                  <a:lnTo>
                    <a:pt x="262425" y="915450"/>
                  </a:lnTo>
                  <a:lnTo>
                    <a:pt x="218418" y="924432"/>
                  </a:lnTo>
                  <a:lnTo>
                    <a:pt x="177619" y="945276"/>
                  </a:lnTo>
                  <a:lnTo>
                    <a:pt x="144206" y="977157"/>
                  </a:lnTo>
                  <a:lnTo>
                    <a:pt x="121647" y="1016323"/>
                  </a:lnTo>
                  <a:lnTo>
                    <a:pt x="113410" y="1059024"/>
                  </a:lnTo>
                  <a:lnTo>
                    <a:pt x="122965" y="1101509"/>
                  </a:lnTo>
                  <a:lnTo>
                    <a:pt x="3262914" y="1101509"/>
                  </a:lnTo>
                  <a:lnTo>
                    <a:pt x="3218728" y="1094512"/>
                  </a:lnTo>
                  <a:lnTo>
                    <a:pt x="3171223" y="1084173"/>
                  </a:lnTo>
                  <a:lnTo>
                    <a:pt x="3122992" y="1070461"/>
                  </a:lnTo>
                  <a:lnTo>
                    <a:pt x="3075426" y="1053157"/>
                  </a:lnTo>
                  <a:lnTo>
                    <a:pt x="3029912" y="1032040"/>
                  </a:lnTo>
                  <a:lnTo>
                    <a:pt x="2987842" y="1006891"/>
                  </a:lnTo>
                  <a:lnTo>
                    <a:pt x="2974817" y="996607"/>
                  </a:lnTo>
                  <a:lnTo>
                    <a:pt x="2688377" y="996607"/>
                  </a:lnTo>
                  <a:lnTo>
                    <a:pt x="2642867" y="987067"/>
                  </a:lnTo>
                  <a:lnTo>
                    <a:pt x="2599730" y="968992"/>
                  </a:lnTo>
                  <a:lnTo>
                    <a:pt x="2572740" y="950607"/>
                  </a:lnTo>
                  <a:lnTo>
                    <a:pt x="439982" y="950607"/>
                  </a:lnTo>
                  <a:lnTo>
                    <a:pt x="396792" y="934827"/>
                  </a:lnTo>
                  <a:lnTo>
                    <a:pt x="352326" y="922484"/>
                  </a:lnTo>
                  <a:lnTo>
                    <a:pt x="307299" y="915413"/>
                  </a:lnTo>
                  <a:close/>
                </a:path>
                <a:path w="3705225" h="1278889">
                  <a:moveTo>
                    <a:pt x="2896187" y="905052"/>
                  </a:moveTo>
                  <a:lnTo>
                    <a:pt x="2862428" y="938459"/>
                  </a:lnTo>
                  <a:lnTo>
                    <a:pt x="2825139" y="965895"/>
                  </a:lnTo>
                  <a:lnTo>
                    <a:pt x="2783949" y="985782"/>
                  </a:lnTo>
                  <a:lnTo>
                    <a:pt x="2738486" y="996545"/>
                  </a:lnTo>
                  <a:lnTo>
                    <a:pt x="2688377" y="996607"/>
                  </a:lnTo>
                  <a:lnTo>
                    <a:pt x="2974817" y="996607"/>
                  </a:lnTo>
                  <a:lnTo>
                    <a:pt x="2950605" y="977490"/>
                  </a:lnTo>
                  <a:lnTo>
                    <a:pt x="2919590" y="943617"/>
                  </a:lnTo>
                  <a:lnTo>
                    <a:pt x="2896187" y="905052"/>
                  </a:lnTo>
                  <a:close/>
                </a:path>
                <a:path w="3705225" h="1278889">
                  <a:moveTo>
                    <a:pt x="861290" y="553553"/>
                  </a:moveTo>
                  <a:lnTo>
                    <a:pt x="811044" y="557813"/>
                  </a:lnTo>
                  <a:lnTo>
                    <a:pt x="761437" y="566926"/>
                  </a:lnTo>
                  <a:lnTo>
                    <a:pt x="712958" y="580802"/>
                  </a:lnTo>
                  <a:lnTo>
                    <a:pt x="666095" y="599351"/>
                  </a:lnTo>
                  <a:lnTo>
                    <a:pt x="621337" y="622485"/>
                  </a:lnTo>
                  <a:lnTo>
                    <a:pt x="579174" y="650112"/>
                  </a:lnTo>
                  <a:lnTo>
                    <a:pt x="540336" y="682567"/>
                  </a:lnTo>
                  <a:lnTo>
                    <a:pt x="505600" y="720023"/>
                  </a:lnTo>
                  <a:lnTo>
                    <a:pt x="476296" y="761573"/>
                  </a:lnTo>
                  <a:lnTo>
                    <a:pt x="453753" y="806312"/>
                  </a:lnTo>
                  <a:lnTo>
                    <a:pt x="439300" y="853335"/>
                  </a:lnTo>
                  <a:lnTo>
                    <a:pt x="434266" y="901735"/>
                  </a:lnTo>
                  <a:lnTo>
                    <a:pt x="439982" y="950607"/>
                  </a:lnTo>
                  <a:lnTo>
                    <a:pt x="2572740" y="950607"/>
                  </a:lnTo>
                  <a:lnTo>
                    <a:pt x="2561531" y="942972"/>
                  </a:lnTo>
                  <a:lnTo>
                    <a:pt x="2530835" y="909596"/>
                  </a:lnTo>
                  <a:lnTo>
                    <a:pt x="2530684" y="909301"/>
                  </a:lnTo>
                  <a:lnTo>
                    <a:pt x="2333257" y="909301"/>
                  </a:lnTo>
                  <a:lnTo>
                    <a:pt x="2289646" y="907924"/>
                  </a:lnTo>
                  <a:lnTo>
                    <a:pt x="2246909" y="902276"/>
                  </a:lnTo>
                  <a:lnTo>
                    <a:pt x="2205354" y="892491"/>
                  </a:lnTo>
                  <a:lnTo>
                    <a:pt x="2165294" y="878701"/>
                  </a:lnTo>
                  <a:lnTo>
                    <a:pt x="2127038" y="861038"/>
                  </a:lnTo>
                  <a:lnTo>
                    <a:pt x="2125916" y="860374"/>
                  </a:lnTo>
                  <a:lnTo>
                    <a:pt x="1340945" y="860374"/>
                  </a:lnTo>
                  <a:lnTo>
                    <a:pt x="1318925" y="815030"/>
                  </a:lnTo>
                  <a:lnTo>
                    <a:pt x="1292372" y="772213"/>
                  </a:lnTo>
                  <a:lnTo>
                    <a:pt x="1261660" y="732252"/>
                  </a:lnTo>
                  <a:lnTo>
                    <a:pt x="1227163" y="695474"/>
                  </a:lnTo>
                  <a:lnTo>
                    <a:pt x="1189254" y="662206"/>
                  </a:lnTo>
                  <a:lnTo>
                    <a:pt x="1148307" y="632777"/>
                  </a:lnTo>
                  <a:lnTo>
                    <a:pt x="1104696" y="607512"/>
                  </a:lnTo>
                  <a:lnTo>
                    <a:pt x="1058794" y="586740"/>
                  </a:lnTo>
                  <a:lnTo>
                    <a:pt x="1010974" y="570788"/>
                  </a:lnTo>
                  <a:lnTo>
                    <a:pt x="961744" y="559951"/>
                  </a:lnTo>
                  <a:lnTo>
                    <a:pt x="911686" y="554236"/>
                  </a:lnTo>
                  <a:lnTo>
                    <a:pt x="861290" y="553553"/>
                  </a:lnTo>
                  <a:close/>
                </a:path>
                <a:path w="3705225" h="1278889">
                  <a:moveTo>
                    <a:pt x="2510209" y="869454"/>
                  </a:moveTo>
                  <a:lnTo>
                    <a:pt x="2466216" y="886485"/>
                  </a:lnTo>
                  <a:lnTo>
                    <a:pt x="2421852" y="898714"/>
                  </a:lnTo>
                  <a:lnTo>
                    <a:pt x="2377429" y="906275"/>
                  </a:lnTo>
                  <a:lnTo>
                    <a:pt x="2333257" y="909301"/>
                  </a:lnTo>
                  <a:lnTo>
                    <a:pt x="2530684" y="909301"/>
                  </a:lnTo>
                  <a:lnTo>
                    <a:pt x="2510209" y="869454"/>
                  </a:lnTo>
                  <a:close/>
                </a:path>
                <a:path w="3705225" h="1278889">
                  <a:moveTo>
                    <a:pt x="1685874" y="601168"/>
                  </a:moveTo>
                  <a:lnTo>
                    <a:pt x="1639407" y="602301"/>
                  </a:lnTo>
                  <a:lnTo>
                    <a:pt x="1593567" y="610258"/>
                  </a:lnTo>
                  <a:lnTo>
                    <a:pt x="1549117" y="624546"/>
                  </a:lnTo>
                  <a:lnTo>
                    <a:pt x="1506820" y="644670"/>
                  </a:lnTo>
                  <a:lnTo>
                    <a:pt x="1467439" y="670139"/>
                  </a:lnTo>
                  <a:lnTo>
                    <a:pt x="1431735" y="700458"/>
                  </a:lnTo>
                  <a:lnTo>
                    <a:pt x="1400471" y="735134"/>
                  </a:lnTo>
                  <a:lnTo>
                    <a:pt x="1374409" y="773674"/>
                  </a:lnTo>
                  <a:lnTo>
                    <a:pt x="1354314" y="815585"/>
                  </a:lnTo>
                  <a:lnTo>
                    <a:pt x="1340945" y="860374"/>
                  </a:lnTo>
                  <a:lnTo>
                    <a:pt x="2125916" y="860374"/>
                  </a:lnTo>
                  <a:lnTo>
                    <a:pt x="2090898" y="839636"/>
                  </a:lnTo>
                  <a:lnTo>
                    <a:pt x="2057183" y="814627"/>
                  </a:lnTo>
                  <a:lnTo>
                    <a:pt x="2026206" y="786143"/>
                  </a:lnTo>
                  <a:lnTo>
                    <a:pt x="1998276" y="754318"/>
                  </a:lnTo>
                  <a:lnTo>
                    <a:pt x="1973703" y="719284"/>
                  </a:lnTo>
                  <a:lnTo>
                    <a:pt x="1952800" y="681173"/>
                  </a:lnTo>
                  <a:lnTo>
                    <a:pt x="1935877" y="640119"/>
                  </a:lnTo>
                  <a:lnTo>
                    <a:pt x="1926439" y="607352"/>
                  </a:lnTo>
                  <a:lnTo>
                    <a:pt x="1732207" y="607352"/>
                  </a:lnTo>
                  <a:lnTo>
                    <a:pt x="1685874" y="601168"/>
                  </a:lnTo>
                  <a:close/>
                </a:path>
                <a:path w="3705225" h="1278889">
                  <a:moveTo>
                    <a:pt x="2249859" y="0"/>
                  </a:moveTo>
                  <a:lnTo>
                    <a:pt x="2204023" y="9048"/>
                  </a:lnTo>
                  <a:lnTo>
                    <a:pt x="2159021" y="20271"/>
                  </a:lnTo>
                  <a:lnTo>
                    <a:pt x="2115065" y="33681"/>
                  </a:lnTo>
                  <a:lnTo>
                    <a:pt x="2072365" y="49288"/>
                  </a:lnTo>
                  <a:lnTo>
                    <a:pt x="2031132" y="67106"/>
                  </a:lnTo>
                  <a:lnTo>
                    <a:pt x="1991577" y="87144"/>
                  </a:lnTo>
                  <a:lnTo>
                    <a:pt x="1953912" y="109414"/>
                  </a:lnTo>
                  <a:lnTo>
                    <a:pt x="1918348" y="133929"/>
                  </a:lnTo>
                  <a:lnTo>
                    <a:pt x="1885094" y="160700"/>
                  </a:lnTo>
                  <a:lnTo>
                    <a:pt x="1854363" y="189737"/>
                  </a:lnTo>
                  <a:lnTo>
                    <a:pt x="1826366" y="221054"/>
                  </a:lnTo>
                  <a:lnTo>
                    <a:pt x="1801313" y="254661"/>
                  </a:lnTo>
                  <a:lnTo>
                    <a:pt x="1779415" y="290569"/>
                  </a:lnTo>
                  <a:lnTo>
                    <a:pt x="1760884" y="328792"/>
                  </a:lnTo>
                  <a:lnTo>
                    <a:pt x="1745930" y="369339"/>
                  </a:lnTo>
                  <a:lnTo>
                    <a:pt x="1734764" y="412222"/>
                  </a:lnTo>
                  <a:lnTo>
                    <a:pt x="1727598" y="457453"/>
                  </a:lnTo>
                  <a:lnTo>
                    <a:pt x="1724643" y="505045"/>
                  </a:lnTo>
                  <a:lnTo>
                    <a:pt x="1726109" y="555007"/>
                  </a:lnTo>
                  <a:lnTo>
                    <a:pt x="1732207" y="607352"/>
                  </a:lnTo>
                  <a:lnTo>
                    <a:pt x="1926439" y="607352"/>
                  </a:lnTo>
                  <a:lnTo>
                    <a:pt x="1923243" y="596254"/>
                  </a:lnTo>
                  <a:lnTo>
                    <a:pt x="1915211" y="549710"/>
                  </a:lnTo>
                  <a:lnTo>
                    <a:pt x="1912090" y="500621"/>
                  </a:lnTo>
                  <a:lnTo>
                    <a:pt x="1914126" y="448788"/>
                  </a:lnTo>
                  <a:lnTo>
                    <a:pt x="1921219" y="398905"/>
                  </a:lnTo>
                  <a:lnTo>
                    <a:pt x="1933078" y="351046"/>
                  </a:lnTo>
                  <a:lnTo>
                    <a:pt x="1949413" y="305285"/>
                  </a:lnTo>
                  <a:lnTo>
                    <a:pt x="1969932" y="261694"/>
                  </a:lnTo>
                  <a:lnTo>
                    <a:pt x="1994346" y="220350"/>
                  </a:lnTo>
                  <a:lnTo>
                    <a:pt x="2022363" y="181324"/>
                  </a:lnTo>
                  <a:lnTo>
                    <a:pt x="2053693" y="144690"/>
                  </a:lnTo>
                  <a:lnTo>
                    <a:pt x="2088045" y="110524"/>
                  </a:lnTo>
                  <a:lnTo>
                    <a:pt x="2125128" y="78898"/>
                  </a:lnTo>
                  <a:lnTo>
                    <a:pt x="2164652" y="49886"/>
                  </a:lnTo>
                  <a:lnTo>
                    <a:pt x="2206326" y="23562"/>
                  </a:lnTo>
                  <a:lnTo>
                    <a:pt x="2249859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303279" y="1377762"/>
            <a:ext cx="4620895" cy="1600200"/>
            <a:chOff x="8303279" y="1377762"/>
            <a:chExt cx="4620895" cy="1600200"/>
          </a:xfrm>
        </p:grpSpPr>
        <p:sp>
          <p:nvSpPr>
            <p:cNvPr id="9" name="object 9"/>
            <p:cNvSpPr/>
            <p:nvPr/>
          </p:nvSpPr>
          <p:spPr>
            <a:xfrm>
              <a:off x="8303273" y="1377784"/>
              <a:ext cx="4620895" cy="1600200"/>
            </a:xfrm>
            <a:custGeom>
              <a:avLst/>
              <a:gdLst/>
              <a:ahLst/>
              <a:cxnLst/>
              <a:rect l="l" t="t" r="r" b="b"/>
              <a:pathLst>
                <a:path w="4620895" h="1600200">
                  <a:moveTo>
                    <a:pt x="4620361" y="1385493"/>
                  </a:moveTo>
                  <a:lnTo>
                    <a:pt x="4619193" y="1343050"/>
                  </a:lnTo>
                  <a:lnTo>
                    <a:pt x="4600829" y="1304378"/>
                  </a:lnTo>
                  <a:lnTo>
                    <a:pt x="4568088" y="1276007"/>
                  </a:lnTo>
                  <a:lnTo>
                    <a:pt x="4527905" y="1261173"/>
                  </a:lnTo>
                  <a:lnTo>
                    <a:pt x="4487265" y="1263103"/>
                  </a:lnTo>
                  <a:lnTo>
                    <a:pt x="4453102" y="1285024"/>
                  </a:lnTo>
                  <a:lnTo>
                    <a:pt x="4466933" y="1239520"/>
                  </a:lnTo>
                  <a:lnTo>
                    <a:pt x="4473816" y="1192555"/>
                  </a:lnTo>
                  <a:lnTo>
                    <a:pt x="4473981" y="1145032"/>
                  </a:lnTo>
                  <a:lnTo>
                    <a:pt x="4467695" y="1097838"/>
                  </a:lnTo>
                  <a:lnTo>
                    <a:pt x="4455172" y="1051852"/>
                  </a:lnTo>
                  <a:lnTo>
                    <a:pt x="4436681" y="1007973"/>
                  </a:lnTo>
                  <a:lnTo>
                    <a:pt x="4412437" y="967092"/>
                  </a:lnTo>
                  <a:lnTo>
                    <a:pt x="4382706" y="930097"/>
                  </a:lnTo>
                  <a:lnTo>
                    <a:pt x="4347718" y="897877"/>
                  </a:lnTo>
                  <a:lnTo>
                    <a:pt x="4308170" y="871461"/>
                  </a:lnTo>
                  <a:lnTo>
                    <a:pt x="4265206" y="851268"/>
                  </a:lnTo>
                  <a:lnTo>
                    <a:pt x="4219778" y="837336"/>
                  </a:lnTo>
                  <a:lnTo>
                    <a:pt x="4172775" y="829678"/>
                  </a:lnTo>
                  <a:lnTo>
                    <a:pt x="4125137" y="828344"/>
                  </a:lnTo>
                  <a:lnTo>
                    <a:pt x="4077779" y="833335"/>
                  </a:lnTo>
                  <a:lnTo>
                    <a:pt x="4031627" y="844689"/>
                  </a:lnTo>
                  <a:lnTo>
                    <a:pt x="3987609" y="862418"/>
                  </a:lnTo>
                  <a:lnTo>
                    <a:pt x="3946639" y="886574"/>
                  </a:lnTo>
                  <a:lnTo>
                    <a:pt x="3960533" y="841654"/>
                  </a:lnTo>
                  <a:lnTo>
                    <a:pt x="3970312" y="795921"/>
                  </a:lnTo>
                  <a:lnTo>
                    <a:pt x="3976103" y="749630"/>
                  </a:lnTo>
                  <a:lnTo>
                    <a:pt x="3978008" y="702995"/>
                  </a:lnTo>
                  <a:lnTo>
                    <a:pt x="3976179" y="656285"/>
                  </a:lnTo>
                  <a:lnTo>
                    <a:pt x="3970718" y="609714"/>
                  </a:lnTo>
                  <a:lnTo>
                    <a:pt x="3961777" y="563537"/>
                  </a:lnTo>
                  <a:lnTo>
                    <a:pt x="3949446" y="517994"/>
                  </a:lnTo>
                  <a:lnTo>
                    <a:pt x="3933875" y="473316"/>
                  </a:lnTo>
                  <a:lnTo>
                    <a:pt x="3915194" y="429768"/>
                  </a:lnTo>
                  <a:lnTo>
                    <a:pt x="3893502" y="387553"/>
                  </a:lnTo>
                  <a:lnTo>
                    <a:pt x="3868940" y="346951"/>
                  </a:lnTo>
                  <a:lnTo>
                    <a:pt x="3841623" y="308165"/>
                  </a:lnTo>
                  <a:lnTo>
                    <a:pt x="3811689" y="271462"/>
                  </a:lnTo>
                  <a:lnTo>
                    <a:pt x="3779266" y="237070"/>
                  </a:lnTo>
                  <a:lnTo>
                    <a:pt x="3743312" y="203746"/>
                  </a:lnTo>
                  <a:lnTo>
                    <a:pt x="3706025" y="173189"/>
                  </a:lnTo>
                  <a:lnTo>
                    <a:pt x="3667468" y="145326"/>
                  </a:lnTo>
                  <a:lnTo>
                    <a:pt x="3627729" y="120116"/>
                  </a:lnTo>
                  <a:lnTo>
                    <a:pt x="3586899" y="97472"/>
                  </a:lnTo>
                  <a:lnTo>
                    <a:pt x="3545065" y="77368"/>
                  </a:lnTo>
                  <a:lnTo>
                    <a:pt x="3502304" y="59715"/>
                  </a:lnTo>
                  <a:lnTo>
                    <a:pt x="3458692" y="44475"/>
                  </a:lnTo>
                  <a:lnTo>
                    <a:pt x="3414331" y="31572"/>
                  </a:lnTo>
                  <a:lnTo>
                    <a:pt x="3369297" y="20955"/>
                  </a:lnTo>
                  <a:lnTo>
                    <a:pt x="3323679" y="12560"/>
                  </a:lnTo>
                  <a:lnTo>
                    <a:pt x="3277552" y="6324"/>
                  </a:lnTo>
                  <a:lnTo>
                    <a:pt x="3231007" y="2197"/>
                  </a:lnTo>
                  <a:lnTo>
                    <a:pt x="3184118" y="101"/>
                  </a:lnTo>
                  <a:lnTo>
                    <a:pt x="3136989" y="0"/>
                  </a:lnTo>
                  <a:lnTo>
                    <a:pt x="3089681" y="1828"/>
                  </a:lnTo>
                  <a:lnTo>
                    <a:pt x="3042297" y="5511"/>
                  </a:lnTo>
                  <a:lnTo>
                    <a:pt x="2994914" y="10998"/>
                  </a:lnTo>
                  <a:lnTo>
                    <a:pt x="2947619" y="18224"/>
                  </a:lnTo>
                  <a:lnTo>
                    <a:pt x="2900502" y="27139"/>
                  </a:lnTo>
                  <a:lnTo>
                    <a:pt x="2853626" y="37680"/>
                  </a:lnTo>
                  <a:lnTo>
                    <a:pt x="2807093" y="49784"/>
                  </a:lnTo>
                  <a:lnTo>
                    <a:pt x="2760980" y="63398"/>
                  </a:lnTo>
                  <a:lnTo>
                    <a:pt x="2715387" y="78447"/>
                  </a:lnTo>
                  <a:lnTo>
                    <a:pt x="2670378" y="94894"/>
                  </a:lnTo>
                  <a:lnTo>
                    <a:pt x="2626042" y="112649"/>
                  </a:lnTo>
                  <a:lnTo>
                    <a:pt x="2582468" y="131673"/>
                  </a:lnTo>
                  <a:lnTo>
                    <a:pt x="2539746" y="151904"/>
                  </a:lnTo>
                  <a:lnTo>
                    <a:pt x="2497937" y="173291"/>
                  </a:lnTo>
                  <a:lnTo>
                    <a:pt x="2457158" y="195745"/>
                  </a:lnTo>
                  <a:lnTo>
                    <a:pt x="2417470" y="219227"/>
                  </a:lnTo>
                  <a:lnTo>
                    <a:pt x="2378964" y="243687"/>
                  </a:lnTo>
                  <a:lnTo>
                    <a:pt x="2341727" y="269036"/>
                  </a:lnTo>
                  <a:lnTo>
                    <a:pt x="2302243" y="297040"/>
                  </a:lnTo>
                  <a:lnTo>
                    <a:pt x="2248103" y="342798"/>
                  </a:lnTo>
                  <a:lnTo>
                    <a:pt x="2218601" y="373494"/>
                  </a:lnTo>
                  <a:lnTo>
                    <a:pt x="2189124" y="410019"/>
                  </a:lnTo>
                  <a:lnTo>
                    <a:pt x="2160879" y="452843"/>
                  </a:lnTo>
                  <a:lnTo>
                    <a:pt x="2135124" y="502424"/>
                  </a:lnTo>
                  <a:lnTo>
                    <a:pt x="2113051" y="559219"/>
                  </a:lnTo>
                  <a:lnTo>
                    <a:pt x="2095906" y="623709"/>
                  </a:lnTo>
                  <a:lnTo>
                    <a:pt x="2084920" y="696341"/>
                  </a:lnTo>
                  <a:lnTo>
                    <a:pt x="2043023" y="671233"/>
                  </a:lnTo>
                  <a:lnTo>
                    <a:pt x="1997405" y="653897"/>
                  </a:lnTo>
                  <a:lnTo>
                    <a:pt x="1949450" y="644385"/>
                  </a:lnTo>
                  <a:lnTo>
                    <a:pt x="1900542" y="642747"/>
                  </a:lnTo>
                  <a:lnTo>
                    <a:pt x="1852053" y="649020"/>
                  </a:lnTo>
                  <a:lnTo>
                    <a:pt x="1805381" y="663270"/>
                  </a:lnTo>
                  <a:lnTo>
                    <a:pt x="1761909" y="685507"/>
                  </a:lnTo>
                  <a:lnTo>
                    <a:pt x="1723250" y="715365"/>
                  </a:lnTo>
                  <a:lnTo>
                    <a:pt x="1690471" y="751509"/>
                  </a:lnTo>
                  <a:lnTo>
                    <a:pt x="1664131" y="792695"/>
                  </a:lnTo>
                  <a:lnTo>
                    <a:pt x="1644764" y="837628"/>
                  </a:lnTo>
                  <a:lnTo>
                    <a:pt x="1632927" y="885063"/>
                  </a:lnTo>
                  <a:lnTo>
                    <a:pt x="1629156" y="933716"/>
                  </a:lnTo>
                  <a:lnTo>
                    <a:pt x="1634020" y="982319"/>
                  </a:lnTo>
                  <a:lnTo>
                    <a:pt x="1615897" y="940193"/>
                  </a:lnTo>
                  <a:lnTo>
                    <a:pt x="1592008" y="901331"/>
                  </a:lnTo>
                  <a:lnTo>
                    <a:pt x="1563065" y="865924"/>
                  </a:lnTo>
                  <a:lnTo>
                    <a:pt x="1529753" y="834199"/>
                  </a:lnTo>
                  <a:lnTo>
                    <a:pt x="1492758" y="806386"/>
                  </a:lnTo>
                  <a:lnTo>
                    <a:pt x="1452778" y="782675"/>
                  </a:lnTo>
                  <a:lnTo>
                    <a:pt x="1410487" y="763295"/>
                  </a:lnTo>
                  <a:lnTo>
                    <a:pt x="1366608" y="748449"/>
                  </a:lnTo>
                  <a:lnTo>
                    <a:pt x="1315313" y="736841"/>
                  </a:lnTo>
                  <a:lnTo>
                    <a:pt x="1263256" y="730262"/>
                  </a:lnTo>
                  <a:lnTo>
                    <a:pt x="1210703" y="728218"/>
                  </a:lnTo>
                  <a:lnTo>
                    <a:pt x="1157960" y="730250"/>
                  </a:lnTo>
                  <a:lnTo>
                    <a:pt x="1105293" y="735863"/>
                  </a:lnTo>
                  <a:lnTo>
                    <a:pt x="1052969" y="744588"/>
                  </a:lnTo>
                  <a:lnTo>
                    <a:pt x="1001280" y="755929"/>
                  </a:lnTo>
                  <a:lnTo>
                    <a:pt x="951230" y="769289"/>
                  </a:lnTo>
                  <a:lnTo>
                    <a:pt x="901750" y="784936"/>
                  </a:lnTo>
                  <a:lnTo>
                    <a:pt x="853084" y="802970"/>
                  </a:lnTo>
                  <a:lnTo>
                    <a:pt x="805497" y="823493"/>
                  </a:lnTo>
                  <a:lnTo>
                    <a:pt x="759269" y="846632"/>
                  </a:lnTo>
                  <a:lnTo>
                    <a:pt x="714641" y="872477"/>
                  </a:lnTo>
                  <a:lnTo>
                    <a:pt x="671880" y="901141"/>
                  </a:lnTo>
                  <a:lnTo>
                    <a:pt x="631253" y="932726"/>
                  </a:lnTo>
                  <a:lnTo>
                    <a:pt x="593026" y="967346"/>
                  </a:lnTo>
                  <a:lnTo>
                    <a:pt x="557606" y="1005166"/>
                  </a:lnTo>
                  <a:lnTo>
                    <a:pt x="525487" y="1046010"/>
                  </a:lnTo>
                  <a:lnTo>
                    <a:pt x="497052" y="1089507"/>
                  </a:lnTo>
                  <a:lnTo>
                    <a:pt x="472668" y="1135265"/>
                  </a:lnTo>
                  <a:lnTo>
                    <a:pt x="452704" y="1182928"/>
                  </a:lnTo>
                  <a:lnTo>
                    <a:pt x="437540" y="1232115"/>
                  </a:lnTo>
                  <a:lnTo>
                    <a:pt x="427532" y="1282420"/>
                  </a:lnTo>
                  <a:lnTo>
                    <a:pt x="423075" y="1333500"/>
                  </a:lnTo>
                  <a:lnTo>
                    <a:pt x="424535" y="1384935"/>
                  </a:lnTo>
                  <a:lnTo>
                    <a:pt x="397332" y="1349451"/>
                  </a:lnTo>
                  <a:lnTo>
                    <a:pt x="364109" y="1319517"/>
                  </a:lnTo>
                  <a:lnTo>
                    <a:pt x="326136" y="1295806"/>
                  </a:lnTo>
                  <a:lnTo>
                    <a:pt x="284657" y="1278940"/>
                  </a:lnTo>
                  <a:lnTo>
                    <a:pt x="240957" y="1269568"/>
                  </a:lnTo>
                  <a:lnTo>
                    <a:pt x="196265" y="1268336"/>
                  </a:lnTo>
                  <a:lnTo>
                    <a:pt x="149428" y="1276350"/>
                  </a:lnTo>
                  <a:lnTo>
                    <a:pt x="105016" y="1293253"/>
                  </a:lnTo>
                  <a:lnTo>
                    <a:pt x="64427" y="1318094"/>
                  </a:lnTo>
                  <a:lnTo>
                    <a:pt x="29070" y="1349895"/>
                  </a:lnTo>
                  <a:lnTo>
                    <a:pt x="1155" y="1406486"/>
                  </a:lnTo>
                  <a:lnTo>
                    <a:pt x="0" y="1438148"/>
                  </a:lnTo>
                  <a:lnTo>
                    <a:pt x="7683" y="1469453"/>
                  </a:lnTo>
                  <a:lnTo>
                    <a:pt x="40462" y="1514754"/>
                  </a:lnTo>
                  <a:lnTo>
                    <a:pt x="90754" y="1539354"/>
                  </a:lnTo>
                  <a:lnTo>
                    <a:pt x="139814" y="1549463"/>
                  </a:lnTo>
                  <a:lnTo>
                    <a:pt x="188988" y="1558544"/>
                  </a:lnTo>
                  <a:lnTo>
                    <a:pt x="238264" y="1566633"/>
                  </a:lnTo>
                  <a:lnTo>
                    <a:pt x="287642" y="1573771"/>
                  </a:lnTo>
                  <a:lnTo>
                    <a:pt x="337096" y="1579981"/>
                  </a:lnTo>
                  <a:lnTo>
                    <a:pt x="386651" y="1585290"/>
                  </a:lnTo>
                  <a:lnTo>
                    <a:pt x="436283" y="1589722"/>
                  </a:lnTo>
                  <a:lnTo>
                    <a:pt x="485990" y="1593329"/>
                  </a:lnTo>
                  <a:lnTo>
                    <a:pt x="535774" y="1596136"/>
                  </a:lnTo>
                  <a:lnTo>
                    <a:pt x="585609" y="1598180"/>
                  </a:lnTo>
                  <a:lnTo>
                    <a:pt x="635508" y="1599476"/>
                  </a:lnTo>
                  <a:lnTo>
                    <a:pt x="685469" y="1600060"/>
                  </a:lnTo>
                  <a:lnTo>
                    <a:pt x="735469" y="1599971"/>
                  </a:lnTo>
                  <a:lnTo>
                    <a:pt x="785507" y="1599222"/>
                  </a:lnTo>
                  <a:lnTo>
                    <a:pt x="835596" y="1597875"/>
                  </a:lnTo>
                  <a:lnTo>
                    <a:pt x="885710" y="1595945"/>
                  </a:lnTo>
                  <a:lnTo>
                    <a:pt x="935837" y="1593456"/>
                  </a:lnTo>
                  <a:lnTo>
                    <a:pt x="986002" y="1590446"/>
                  </a:lnTo>
                  <a:lnTo>
                    <a:pt x="1036180" y="1586953"/>
                  </a:lnTo>
                  <a:lnTo>
                    <a:pt x="1086358" y="1583004"/>
                  </a:lnTo>
                  <a:lnTo>
                    <a:pt x="1136548" y="1578622"/>
                  </a:lnTo>
                  <a:lnTo>
                    <a:pt x="1186738" y="1573847"/>
                  </a:lnTo>
                  <a:lnTo>
                    <a:pt x="1236916" y="1568716"/>
                  </a:lnTo>
                  <a:lnTo>
                    <a:pt x="1287094" y="1563243"/>
                  </a:lnTo>
                  <a:lnTo>
                    <a:pt x="1337246" y="1557477"/>
                  </a:lnTo>
                  <a:lnTo>
                    <a:pt x="1437474" y="1545158"/>
                  </a:lnTo>
                  <a:lnTo>
                    <a:pt x="1537563" y="1532013"/>
                  </a:lnTo>
                  <a:lnTo>
                    <a:pt x="1985137" y="1469377"/>
                  </a:lnTo>
                  <a:lnTo>
                    <a:pt x="2083638" y="1456169"/>
                  </a:lnTo>
                  <a:lnTo>
                    <a:pt x="2182304" y="1443647"/>
                  </a:lnTo>
                  <a:lnTo>
                    <a:pt x="2231694" y="1437728"/>
                  </a:lnTo>
                  <a:lnTo>
                    <a:pt x="2281123" y="1432090"/>
                  </a:lnTo>
                  <a:lnTo>
                    <a:pt x="2330589" y="1426743"/>
                  </a:lnTo>
                  <a:lnTo>
                    <a:pt x="2380081" y="1421739"/>
                  </a:lnTo>
                  <a:lnTo>
                    <a:pt x="2429599" y="1417104"/>
                  </a:lnTo>
                  <a:lnTo>
                    <a:pt x="2479154" y="1412862"/>
                  </a:lnTo>
                  <a:lnTo>
                    <a:pt x="2528735" y="1409065"/>
                  </a:lnTo>
                  <a:lnTo>
                    <a:pt x="2578341" y="1405724"/>
                  </a:lnTo>
                  <a:lnTo>
                    <a:pt x="2627973" y="1402892"/>
                  </a:lnTo>
                  <a:lnTo>
                    <a:pt x="2677617" y="1400594"/>
                  </a:lnTo>
                  <a:lnTo>
                    <a:pt x="2727299" y="1398854"/>
                  </a:lnTo>
                  <a:lnTo>
                    <a:pt x="2776982" y="1397711"/>
                  </a:lnTo>
                  <a:lnTo>
                    <a:pt x="2826689" y="1397203"/>
                  </a:lnTo>
                  <a:lnTo>
                    <a:pt x="2876410" y="1397355"/>
                  </a:lnTo>
                  <a:lnTo>
                    <a:pt x="2926143" y="1398193"/>
                  </a:lnTo>
                  <a:lnTo>
                    <a:pt x="2975902" y="1399768"/>
                  </a:lnTo>
                  <a:lnTo>
                    <a:pt x="3026283" y="1402194"/>
                  </a:lnTo>
                  <a:lnTo>
                    <a:pt x="3077032" y="1405496"/>
                  </a:lnTo>
                  <a:lnTo>
                    <a:pt x="3128086" y="1409585"/>
                  </a:lnTo>
                  <a:lnTo>
                    <a:pt x="3179419" y="1414373"/>
                  </a:lnTo>
                  <a:lnTo>
                    <a:pt x="3230956" y="1419809"/>
                  </a:lnTo>
                  <a:lnTo>
                    <a:pt x="3282670" y="1425790"/>
                  </a:lnTo>
                  <a:lnTo>
                    <a:pt x="3334512" y="1432255"/>
                  </a:lnTo>
                  <a:lnTo>
                    <a:pt x="3386442" y="1439113"/>
                  </a:lnTo>
                  <a:lnTo>
                    <a:pt x="3490341" y="1453730"/>
                  </a:lnTo>
                  <a:lnTo>
                    <a:pt x="3748265" y="1491805"/>
                  </a:lnTo>
                  <a:lnTo>
                    <a:pt x="3790746" y="1498422"/>
                  </a:lnTo>
                  <a:lnTo>
                    <a:pt x="3835603" y="1506080"/>
                  </a:lnTo>
                  <a:lnTo>
                    <a:pt x="3931043" y="1523111"/>
                  </a:lnTo>
                  <a:lnTo>
                    <a:pt x="3980916" y="1531721"/>
                  </a:lnTo>
                  <a:lnTo>
                    <a:pt x="4031742" y="1539913"/>
                  </a:lnTo>
                  <a:lnTo>
                    <a:pt x="4083189" y="1547304"/>
                  </a:lnTo>
                  <a:lnTo>
                    <a:pt x="4134891" y="1553527"/>
                  </a:lnTo>
                  <a:lnTo>
                    <a:pt x="4186491" y="1558201"/>
                  </a:lnTo>
                  <a:lnTo>
                    <a:pt x="4237634" y="1560969"/>
                  </a:lnTo>
                  <a:lnTo>
                    <a:pt x="4287977" y="1561465"/>
                  </a:lnTo>
                  <a:lnTo>
                    <a:pt x="4337164" y="1559293"/>
                  </a:lnTo>
                  <a:lnTo>
                    <a:pt x="4384840" y="1554099"/>
                  </a:lnTo>
                  <a:lnTo>
                    <a:pt x="4430649" y="1545513"/>
                  </a:lnTo>
                  <a:lnTo>
                    <a:pt x="4474248" y="1533156"/>
                  </a:lnTo>
                  <a:lnTo>
                    <a:pt x="4515269" y="1516659"/>
                  </a:lnTo>
                  <a:lnTo>
                    <a:pt x="4552759" y="1493532"/>
                  </a:lnTo>
                  <a:lnTo>
                    <a:pt x="4584522" y="1462659"/>
                  </a:lnTo>
                  <a:lnTo>
                    <a:pt x="4607928" y="1426006"/>
                  </a:lnTo>
                  <a:lnTo>
                    <a:pt x="4620361" y="1385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303279" y="1377762"/>
              <a:ext cx="4620895" cy="1600200"/>
            </a:xfrm>
            <a:custGeom>
              <a:avLst/>
              <a:gdLst/>
              <a:ahLst/>
              <a:cxnLst/>
              <a:rect l="l" t="t" r="r" b="b"/>
              <a:pathLst>
                <a:path w="4620895" h="1600200">
                  <a:moveTo>
                    <a:pt x="3138769" y="0"/>
                  </a:moveTo>
                  <a:lnTo>
                    <a:pt x="3091593" y="1744"/>
                  </a:lnTo>
                  <a:lnTo>
                    <a:pt x="3044331" y="5345"/>
                  </a:lnTo>
                  <a:lnTo>
                    <a:pt x="2997067" y="10743"/>
                  </a:lnTo>
                  <a:lnTo>
                    <a:pt x="2949885" y="17879"/>
                  </a:lnTo>
                  <a:lnTo>
                    <a:pt x="2902869" y="26693"/>
                  </a:lnTo>
                  <a:lnTo>
                    <a:pt x="2856102" y="37127"/>
                  </a:lnTo>
                  <a:lnTo>
                    <a:pt x="2809667" y="49119"/>
                  </a:lnTo>
                  <a:lnTo>
                    <a:pt x="2763649" y="62612"/>
                  </a:lnTo>
                  <a:lnTo>
                    <a:pt x="2718131" y="77545"/>
                  </a:lnTo>
                  <a:lnTo>
                    <a:pt x="2673196" y="93858"/>
                  </a:lnTo>
                  <a:lnTo>
                    <a:pt x="2628930" y="111494"/>
                  </a:lnTo>
                  <a:lnTo>
                    <a:pt x="2585414" y="130391"/>
                  </a:lnTo>
                  <a:lnTo>
                    <a:pt x="2542733" y="150491"/>
                  </a:lnTo>
                  <a:lnTo>
                    <a:pt x="2500970" y="171734"/>
                  </a:lnTo>
                  <a:lnTo>
                    <a:pt x="2515279" y="167592"/>
                  </a:lnTo>
                  <a:lnTo>
                    <a:pt x="2542567" y="161088"/>
                  </a:lnTo>
                  <a:lnTo>
                    <a:pt x="2580943" y="152794"/>
                  </a:lnTo>
                  <a:lnTo>
                    <a:pt x="2628515" y="143281"/>
                  </a:lnTo>
                  <a:lnTo>
                    <a:pt x="2683392" y="133121"/>
                  </a:lnTo>
                  <a:lnTo>
                    <a:pt x="2743682" y="122887"/>
                  </a:lnTo>
                  <a:lnTo>
                    <a:pt x="2807495" y="113150"/>
                  </a:lnTo>
                  <a:lnTo>
                    <a:pt x="2872938" y="104482"/>
                  </a:lnTo>
                  <a:lnTo>
                    <a:pt x="2938122" y="97455"/>
                  </a:lnTo>
                  <a:lnTo>
                    <a:pt x="3001153" y="92641"/>
                  </a:lnTo>
                  <a:lnTo>
                    <a:pt x="3060142" y="90612"/>
                  </a:lnTo>
                  <a:lnTo>
                    <a:pt x="3113196" y="91940"/>
                  </a:lnTo>
                  <a:lnTo>
                    <a:pt x="3158424" y="97197"/>
                  </a:lnTo>
                  <a:lnTo>
                    <a:pt x="3206955" y="108063"/>
                  </a:lnTo>
                  <a:lnTo>
                    <a:pt x="3254673" y="122900"/>
                  </a:lnTo>
                  <a:lnTo>
                    <a:pt x="3300979" y="141717"/>
                  </a:lnTo>
                  <a:lnTo>
                    <a:pt x="3345272" y="164519"/>
                  </a:lnTo>
                  <a:lnTo>
                    <a:pt x="3386951" y="191312"/>
                  </a:lnTo>
                  <a:lnTo>
                    <a:pt x="3425417" y="222103"/>
                  </a:lnTo>
                  <a:lnTo>
                    <a:pt x="3460069" y="256899"/>
                  </a:lnTo>
                  <a:lnTo>
                    <a:pt x="3490308" y="295705"/>
                  </a:lnTo>
                  <a:lnTo>
                    <a:pt x="3515533" y="338527"/>
                  </a:lnTo>
                  <a:lnTo>
                    <a:pt x="3535144" y="385373"/>
                  </a:lnTo>
                  <a:lnTo>
                    <a:pt x="3548581" y="433725"/>
                  </a:lnTo>
                  <a:lnTo>
                    <a:pt x="3556724" y="483183"/>
                  </a:lnTo>
                  <a:lnTo>
                    <a:pt x="3559893" y="533377"/>
                  </a:lnTo>
                  <a:lnTo>
                    <a:pt x="3558411" y="583931"/>
                  </a:lnTo>
                  <a:lnTo>
                    <a:pt x="3552600" y="634473"/>
                  </a:lnTo>
                  <a:lnTo>
                    <a:pt x="3542783" y="684630"/>
                  </a:lnTo>
                  <a:lnTo>
                    <a:pt x="3529281" y="734029"/>
                  </a:lnTo>
                  <a:lnTo>
                    <a:pt x="3512417" y="782296"/>
                  </a:lnTo>
                  <a:lnTo>
                    <a:pt x="3492513" y="829058"/>
                  </a:lnTo>
                  <a:lnTo>
                    <a:pt x="3469891" y="873942"/>
                  </a:lnTo>
                  <a:lnTo>
                    <a:pt x="3444872" y="916576"/>
                  </a:lnTo>
                  <a:lnTo>
                    <a:pt x="3419462" y="953975"/>
                  </a:lnTo>
                  <a:lnTo>
                    <a:pt x="3391039" y="990258"/>
                  </a:lnTo>
                  <a:lnTo>
                    <a:pt x="3359815" y="1024902"/>
                  </a:lnTo>
                  <a:lnTo>
                    <a:pt x="3326006" y="1057383"/>
                  </a:lnTo>
                  <a:lnTo>
                    <a:pt x="3289825" y="1087178"/>
                  </a:lnTo>
                  <a:lnTo>
                    <a:pt x="3251486" y="1113764"/>
                  </a:lnTo>
                  <a:lnTo>
                    <a:pt x="3211204" y="1136618"/>
                  </a:lnTo>
                  <a:lnTo>
                    <a:pt x="3169192" y="1155215"/>
                  </a:lnTo>
                  <a:lnTo>
                    <a:pt x="3125665" y="1169034"/>
                  </a:lnTo>
                  <a:lnTo>
                    <a:pt x="3080836" y="1177551"/>
                  </a:lnTo>
                  <a:lnTo>
                    <a:pt x="3034919" y="1180241"/>
                  </a:lnTo>
                  <a:lnTo>
                    <a:pt x="2988130" y="1176583"/>
                  </a:lnTo>
                  <a:lnTo>
                    <a:pt x="2939918" y="1165834"/>
                  </a:lnTo>
                  <a:lnTo>
                    <a:pt x="2895194" y="1148835"/>
                  </a:lnTo>
                  <a:lnTo>
                    <a:pt x="2853965" y="1126198"/>
                  </a:lnTo>
                  <a:lnTo>
                    <a:pt x="2816238" y="1098532"/>
                  </a:lnTo>
                  <a:lnTo>
                    <a:pt x="2782020" y="1066449"/>
                  </a:lnTo>
                  <a:lnTo>
                    <a:pt x="2751319" y="1030558"/>
                  </a:lnTo>
                  <a:lnTo>
                    <a:pt x="2724141" y="991471"/>
                  </a:lnTo>
                  <a:lnTo>
                    <a:pt x="2700493" y="949798"/>
                  </a:lnTo>
                  <a:lnTo>
                    <a:pt x="2680383" y="906149"/>
                  </a:lnTo>
                  <a:lnTo>
                    <a:pt x="2652821" y="947731"/>
                  </a:lnTo>
                  <a:lnTo>
                    <a:pt x="2623043" y="986235"/>
                  </a:lnTo>
                  <a:lnTo>
                    <a:pt x="2591177" y="1021578"/>
                  </a:lnTo>
                  <a:lnTo>
                    <a:pt x="2557347" y="1053676"/>
                  </a:lnTo>
                  <a:lnTo>
                    <a:pt x="2521682" y="1082445"/>
                  </a:lnTo>
                  <a:lnTo>
                    <a:pt x="2484307" y="1107803"/>
                  </a:lnTo>
                  <a:lnTo>
                    <a:pt x="2445348" y="1129667"/>
                  </a:lnTo>
                  <a:lnTo>
                    <a:pt x="2404932" y="1147952"/>
                  </a:lnTo>
                  <a:lnTo>
                    <a:pt x="2363186" y="1162575"/>
                  </a:lnTo>
                  <a:lnTo>
                    <a:pt x="2320236" y="1173454"/>
                  </a:lnTo>
                  <a:lnTo>
                    <a:pt x="2276208" y="1180504"/>
                  </a:lnTo>
                  <a:lnTo>
                    <a:pt x="2231229" y="1183643"/>
                  </a:lnTo>
                  <a:lnTo>
                    <a:pt x="2185424" y="1182787"/>
                  </a:lnTo>
                  <a:lnTo>
                    <a:pt x="2138922" y="1177853"/>
                  </a:lnTo>
                  <a:lnTo>
                    <a:pt x="2091847" y="1168757"/>
                  </a:lnTo>
                  <a:lnTo>
                    <a:pt x="2044327" y="1155416"/>
                  </a:lnTo>
                  <a:lnTo>
                    <a:pt x="1996488" y="1137746"/>
                  </a:lnTo>
                  <a:lnTo>
                    <a:pt x="1975972" y="1178604"/>
                  </a:lnTo>
                  <a:lnTo>
                    <a:pt x="1948724" y="1214634"/>
                  </a:lnTo>
                  <a:lnTo>
                    <a:pt x="1915737" y="1245670"/>
                  </a:lnTo>
                  <a:lnTo>
                    <a:pt x="1878006" y="1271545"/>
                  </a:lnTo>
                  <a:lnTo>
                    <a:pt x="1836524" y="1292092"/>
                  </a:lnTo>
                  <a:lnTo>
                    <a:pt x="1792286" y="1307144"/>
                  </a:lnTo>
                  <a:lnTo>
                    <a:pt x="1746287" y="1316533"/>
                  </a:lnTo>
                  <a:lnTo>
                    <a:pt x="1699520" y="1320093"/>
                  </a:lnTo>
                  <a:lnTo>
                    <a:pt x="1652979" y="1317656"/>
                  </a:lnTo>
                  <a:lnTo>
                    <a:pt x="1607659" y="1309056"/>
                  </a:lnTo>
                  <a:lnTo>
                    <a:pt x="1564554" y="1294125"/>
                  </a:lnTo>
                  <a:lnTo>
                    <a:pt x="1524658" y="1272697"/>
                  </a:lnTo>
                  <a:lnTo>
                    <a:pt x="1486914" y="1305175"/>
                  </a:lnTo>
                  <a:lnTo>
                    <a:pt x="1446517" y="1334721"/>
                  </a:lnTo>
                  <a:lnTo>
                    <a:pt x="1403792" y="1361382"/>
                  </a:lnTo>
                  <a:lnTo>
                    <a:pt x="1359063" y="1385202"/>
                  </a:lnTo>
                  <a:lnTo>
                    <a:pt x="1312654" y="1406229"/>
                  </a:lnTo>
                  <a:lnTo>
                    <a:pt x="1264889" y="1424508"/>
                  </a:lnTo>
                  <a:lnTo>
                    <a:pt x="1216093" y="1440085"/>
                  </a:lnTo>
                  <a:lnTo>
                    <a:pt x="1166589" y="1453006"/>
                  </a:lnTo>
                  <a:lnTo>
                    <a:pt x="1116703" y="1463319"/>
                  </a:lnTo>
                  <a:lnTo>
                    <a:pt x="1066759" y="1471067"/>
                  </a:lnTo>
                  <a:lnTo>
                    <a:pt x="1017080" y="1476299"/>
                  </a:lnTo>
                  <a:lnTo>
                    <a:pt x="967991" y="1479059"/>
                  </a:lnTo>
                  <a:lnTo>
                    <a:pt x="922848" y="1479132"/>
                  </a:lnTo>
                  <a:lnTo>
                    <a:pt x="876181" y="1476332"/>
                  </a:lnTo>
                  <a:lnTo>
                    <a:pt x="828901" y="1470308"/>
                  </a:lnTo>
                  <a:lnTo>
                    <a:pt x="781921" y="1460708"/>
                  </a:lnTo>
                  <a:lnTo>
                    <a:pt x="736151" y="1447181"/>
                  </a:lnTo>
                  <a:lnTo>
                    <a:pt x="692502" y="1429375"/>
                  </a:lnTo>
                  <a:lnTo>
                    <a:pt x="651885" y="1406940"/>
                  </a:lnTo>
                  <a:lnTo>
                    <a:pt x="615213" y="1379523"/>
                  </a:lnTo>
                  <a:lnTo>
                    <a:pt x="583395" y="1346773"/>
                  </a:lnTo>
                  <a:lnTo>
                    <a:pt x="557344" y="1308339"/>
                  </a:lnTo>
                  <a:lnTo>
                    <a:pt x="537969" y="1263870"/>
                  </a:lnTo>
                  <a:lnTo>
                    <a:pt x="526728" y="1214784"/>
                  </a:lnTo>
                  <a:lnTo>
                    <a:pt x="524558" y="1165505"/>
                  </a:lnTo>
                  <a:lnTo>
                    <a:pt x="530383" y="1116488"/>
                  </a:lnTo>
                  <a:lnTo>
                    <a:pt x="543126" y="1068188"/>
                  </a:lnTo>
                  <a:lnTo>
                    <a:pt x="561710" y="1021058"/>
                  </a:lnTo>
                  <a:lnTo>
                    <a:pt x="585061" y="975555"/>
                  </a:lnTo>
                  <a:lnTo>
                    <a:pt x="551146" y="1013080"/>
                  </a:lnTo>
                  <a:lnTo>
                    <a:pt x="520439" y="1053414"/>
                  </a:lnTo>
                  <a:lnTo>
                    <a:pt x="493289" y="1096207"/>
                  </a:lnTo>
                  <a:lnTo>
                    <a:pt x="470042" y="1141106"/>
                  </a:lnTo>
                  <a:lnTo>
                    <a:pt x="451047" y="1187763"/>
                  </a:lnTo>
                  <a:lnTo>
                    <a:pt x="436651" y="1235827"/>
                  </a:lnTo>
                  <a:lnTo>
                    <a:pt x="427201" y="1284946"/>
                  </a:lnTo>
                  <a:lnTo>
                    <a:pt x="423046" y="1334771"/>
                  </a:lnTo>
                  <a:lnTo>
                    <a:pt x="424533" y="1384952"/>
                  </a:lnTo>
                  <a:lnTo>
                    <a:pt x="397331" y="1349459"/>
                  </a:lnTo>
                  <a:lnTo>
                    <a:pt x="364112" y="1319532"/>
                  </a:lnTo>
                  <a:lnTo>
                    <a:pt x="326136" y="1295815"/>
                  </a:lnTo>
                  <a:lnTo>
                    <a:pt x="284662" y="1278951"/>
                  </a:lnTo>
                  <a:lnTo>
                    <a:pt x="240947" y="1269583"/>
                  </a:lnTo>
                  <a:lnTo>
                    <a:pt x="196250" y="1268353"/>
                  </a:lnTo>
                  <a:lnTo>
                    <a:pt x="149415" y="1276364"/>
                  </a:lnTo>
                  <a:lnTo>
                    <a:pt x="105009" y="1293275"/>
                  </a:lnTo>
                  <a:lnTo>
                    <a:pt x="64425" y="1318118"/>
                  </a:lnTo>
                  <a:lnTo>
                    <a:pt x="29055" y="1349925"/>
                  </a:lnTo>
                  <a:lnTo>
                    <a:pt x="1142" y="1406502"/>
                  </a:lnTo>
                  <a:lnTo>
                    <a:pt x="0" y="1438156"/>
                  </a:lnTo>
                  <a:lnTo>
                    <a:pt x="7681" y="1469470"/>
                  </a:lnTo>
                  <a:lnTo>
                    <a:pt x="40463" y="1514765"/>
                  </a:lnTo>
                  <a:lnTo>
                    <a:pt x="90752" y="1539371"/>
                  </a:lnTo>
                  <a:lnTo>
                    <a:pt x="139817" y="1549476"/>
                  </a:lnTo>
                  <a:lnTo>
                    <a:pt x="188991" y="1558560"/>
                  </a:lnTo>
                  <a:lnTo>
                    <a:pt x="238267" y="1566652"/>
                  </a:lnTo>
                  <a:lnTo>
                    <a:pt x="287640" y="1573785"/>
                  </a:lnTo>
                  <a:lnTo>
                    <a:pt x="337105" y="1579989"/>
                  </a:lnTo>
                  <a:lnTo>
                    <a:pt x="386656" y="1585297"/>
                  </a:lnTo>
                  <a:lnTo>
                    <a:pt x="436288" y="1589739"/>
                  </a:lnTo>
                  <a:lnTo>
                    <a:pt x="485995" y="1593348"/>
                  </a:lnTo>
                  <a:lnTo>
                    <a:pt x="535772" y="1596154"/>
                  </a:lnTo>
                  <a:lnTo>
                    <a:pt x="585613" y="1598188"/>
                  </a:lnTo>
                  <a:lnTo>
                    <a:pt x="635513" y="1599483"/>
                  </a:lnTo>
                  <a:lnTo>
                    <a:pt x="685467" y="1600069"/>
                  </a:lnTo>
                  <a:lnTo>
                    <a:pt x="735469" y="1599978"/>
                  </a:lnTo>
                  <a:lnTo>
                    <a:pt x="785513" y="1599241"/>
                  </a:lnTo>
                  <a:lnTo>
                    <a:pt x="835594" y="1597890"/>
                  </a:lnTo>
                  <a:lnTo>
                    <a:pt x="885707" y="1595956"/>
                  </a:lnTo>
                  <a:lnTo>
                    <a:pt x="935846" y="1593470"/>
                  </a:lnTo>
                  <a:lnTo>
                    <a:pt x="986006" y="1590464"/>
                  </a:lnTo>
                  <a:lnTo>
                    <a:pt x="1036181" y="1586969"/>
                  </a:lnTo>
                  <a:lnTo>
                    <a:pt x="1086365" y="1583017"/>
                  </a:lnTo>
                  <a:lnTo>
                    <a:pt x="1136554" y="1578638"/>
                  </a:lnTo>
                  <a:lnTo>
                    <a:pt x="1186742" y="1573864"/>
                  </a:lnTo>
                  <a:lnTo>
                    <a:pt x="1236923" y="1568727"/>
                  </a:lnTo>
                  <a:lnTo>
                    <a:pt x="1287093" y="1563258"/>
                  </a:lnTo>
                  <a:lnTo>
                    <a:pt x="1337244" y="1557489"/>
                  </a:lnTo>
                  <a:lnTo>
                    <a:pt x="1437473" y="1545173"/>
                  </a:lnTo>
                  <a:lnTo>
                    <a:pt x="1537566" y="1532030"/>
                  </a:lnTo>
                  <a:lnTo>
                    <a:pt x="1985134" y="1469394"/>
                  </a:lnTo>
                  <a:lnTo>
                    <a:pt x="2083640" y="1456182"/>
                  </a:lnTo>
                  <a:lnTo>
                    <a:pt x="2182308" y="1443663"/>
                  </a:lnTo>
                  <a:lnTo>
                    <a:pt x="2231699" y="1437746"/>
                  </a:lnTo>
                  <a:lnTo>
                    <a:pt x="2281125" y="1432099"/>
                  </a:lnTo>
                  <a:lnTo>
                    <a:pt x="2330586" y="1426756"/>
                  </a:lnTo>
                  <a:lnTo>
                    <a:pt x="2380078" y="1421750"/>
                  </a:lnTo>
                  <a:lnTo>
                    <a:pt x="2429601" y="1417113"/>
                  </a:lnTo>
                  <a:lnTo>
                    <a:pt x="2479153" y="1412878"/>
                  </a:lnTo>
                  <a:lnTo>
                    <a:pt x="2528732" y="1409076"/>
                  </a:lnTo>
                  <a:lnTo>
                    <a:pt x="2578337" y="1405742"/>
                  </a:lnTo>
                  <a:lnTo>
                    <a:pt x="2627965" y="1402907"/>
                  </a:lnTo>
                  <a:lnTo>
                    <a:pt x="2677615" y="1400604"/>
                  </a:lnTo>
                  <a:lnTo>
                    <a:pt x="2727286" y="1398866"/>
                  </a:lnTo>
                  <a:lnTo>
                    <a:pt x="2776975" y="1397725"/>
                  </a:lnTo>
                  <a:lnTo>
                    <a:pt x="2826682" y="1397214"/>
                  </a:lnTo>
                  <a:lnTo>
                    <a:pt x="2876404" y="1397365"/>
                  </a:lnTo>
                  <a:lnTo>
                    <a:pt x="2926139" y="1398211"/>
                  </a:lnTo>
                  <a:lnTo>
                    <a:pt x="2975887" y="1399785"/>
                  </a:lnTo>
                  <a:lnTo>
                    <a:pt x="3026279" y="1402213"/>
                  </a:lnTo>
                  <a:lnTo>
                    <a:pt x="3077027" y="1405508"/>
                  </a:lnTo>
                  <a:lnTo>
                    <a:pt x="3128087" y="1409593"/>
                  </a:lnTo>
                  <a:lnTo>
                    <a:pt x="3179411" y="1414388"/>
                  </a:lnTo>
                  <a:lnTo>
                    <a:pt x="3230954" y="1419817"/>
                  </a:lnTo>
                  <a:lnTo>
                    <a:pt x="3282669" y="1425802"/>
                  </a:lnTo>
                  <a:lnTo>
                    <a:pt x="3334511" y="1432264"/>
                  </a:lnTo>
                  <a:lnTo>
                    <a:pt x="3386433" y="1439127"/>
                  </a:lnTo>
                  <a:lnTo>
                    <a:pt x="3490334" y="1453740"/>
                  </a:lnTo>
                  <a:lnTo>
                    <a:pt x="3748263" y="1491822"/>
                  </a:lnTo>
                  <a:lnTo>
                    <a:pt x="3790748" y="1498431"/>
                  </a:lnTo>
                  <a:lnTo>
                    <a:pt x="3835609" y="1506098"/>
                  </a:lnTo>
                  <a:lnTo>
                    <a:pt x="3931047" y="1523122"/>
                  </a:lnTo>
                  <a:lnTo>
                    <a:pt x="3980916" y="1531736"/>
                  </a:lnTo>
                  <a:lnTo>
                    <a:pt x="4031749" y="1539925"/>
                  </a:lnTo>
                  <a:lnTo>
                    <a:pt x="4083190" y="1547315"/>
                  </a:lnTo>
                  <a:lnTo>
                    <a:pt x="4134887" y="1553536"/>
                  </a:lnTo>
                  <a:lnTo>
                    <a:pt x="4186486" y="1558218"/>
                  </a:lnTo>
                  <a:lnTo>
                    <a:pt x="4237634" y="1560987"/>
                  </a:lnTo>
                  <a:lnTo>
                    <a:pt x="4287978" y="1561474"/>
                  </a:lnTo>
                  <a:lnTo>
                    <a:pt x="4337163" y="1559308"/>
                  </a:lnTo>
                  <a:lnTo>
                    <a:pt x="4384837" y="1554116"/>
                  </a:lnTo>
                  <a:lnTo>
                    <a:pt x="4430645" y="1545527"/>
                  </a:lnTo>
                  <a:lnTo>
                    <a:pt x="4474235" y="1533171"/>
                  </a:lnTo>
                  <a:lnTo>
                    <a:pt x="4515254" y="1516676"/>
                  </a:lnTo>
                  <a:lnTo>
                    <a:pt x="4552750" y="1493542"/>
                  </a:lnTo>
                  <a:lnTo>
                    <a:pt x="4584516" y="1462676"/>
                  </a:lnTo>
                  <a:lnTo>
                    <a:pt x="4607928" y="1426017"/>
                  </a:lnTo>
                  <a:lnTo>
                    <a:pt x="4620361" y="1385502"/>
                  </a:lnTo>
                  <a:lnTo>
                    <a:pt x="4619191" y="1343067"/>
                  </a:lnTo>
                  <a:lnTo>
                    <a:pt x="4600836" y="1304396"/>
                  </a:lnTo>
                  <a:lnTo>
                    <a:pt x="4568089" y="1276030"/>
                  </a:lnTo>
                  <a:lnTo>
                    <a:pt x="4527911" y="1261196"/>
                  </a:lnTo>
                  <a:lnTo>
                    <a:pt x="4487262" y="1263124"/>
                  </a:lnTo>
                  <a:lnTo>
                    <a:pt x="4453100" y="1285041"/>
                  </a:lnTo>
                  <a:lnTo>
                    <a:pt x="4466930" y="1239533"/>
                  </a:lnTo>
                  <a:lnTo>
                    <a:pt x="4473810" y="1192571"/>
                  </a:lnTo>
                  <a:lnTo>
                    <a:pt x="4473981" y="1145046"/>
                  </a:lnTo>
                  <a:lnTo>
                    <a:pt x="4467686" y="1097846"/>
                  </a:lnTo>
                  <a:lnTo>
                    <a:pt x="4455168" y="1051862"/>
                  </a:lnTo>
                  <a:lnTo>
                    <a:pt x="4436668" y="1007985"/>
                  </a:lnTo>
                  <a:lnTo>
                    <a:pt x="4412429" y="967105"/>
                  </a:lnTo>
                  <a:lnTo>
                    <a:pt x="4382693" y="930111"/>
                  </a:lnTo>
                  <a:lnTo>
                    <a:pt x="4347703" y="897894"/>
                  </a:lnTo>
                  <a:lnTo>
                    <a:pt x="4308159" y="871473"/>
                  </a:lnTo>
                  <a:lnTo>
                    <a:pt x="4265208" y="851282"/>
                  </a:lnTo>
                  <a:lnTo>
                    <a:pt x="4219773" y="837348"/>
                  </a:lnTo>
                  <a:lnTo>
                    <a:pt x="4172776" y="829696"/>
                  </a:lnTo>
                  <a:lnTo>
                    <a:pt x="4125138" y="828353"/>
                  </a:lnTo>
                  <a:lnTo>
                    <a:pt x="4077783" y="833345"/>
                  </a:lnTo>
                  <a:lnTo>
                    <a:pt x="4031633" y="844698"/>
                  </a:lnTo>
                  <a:lnTo>
                    <a:pt x="3987610" y="862438"/>
                  </a:lnTo>
                  <a:lnTo>
                    <a:pt x="3946637" y="886591"/>
                  </a:lnTo>
                  <a:lnTo>
                    <a:pt x="3960539" y="841671"/>
                  </a:lnTo>
                  <a:lnTo>
                    <a:pt x="3970320" y="795941"/>
                  </a:lnTo>
                  <a:lnTo>
                    <a:pt x="3976104" y="749641"/>
                  </a:lnTo>
                  <a:lnTo>
                    <a:pt x="3978017" y="703012"/>
                  </a:lnTo>
                  <a:lnTo>
                    <a:pt x="3976183" y="656293"/>
                  </a:lnTo>
                  <a:lnTo>
                    <a:pt x="3970728" y="609726"/>
                  </a:lnTo>
                  <a:lnTo>
                    <a:pt x="3961775" y="563550"/>
                  </a:lnTo>
                  <a:lnTo>
                    <a:pt x="3949451" y="518007"/>
                  </a:lnTo>
                  <a:lnTo>
                    <a:pt x="3933879" y="473335"/>
                  </a:lnTo>
                  <a:lnTo>
                    <a:pt x="3915185" y="429777"/>
                  </a:lnTo>
                  <a:lnTo>
                    <a:pt x="3893493" y="387571"/>
                  </a:lnTo>
                  <a:lnTo>
                    <a:pt x="3868929" y="346959"/>
                  </a:lnTo>
                  <a:lnTo>
                    <a:pt x="3841618" y="308181"/>
                  </a:lnTo>
                  <a:lnTo>
                    <a:pt x="3811683" y="271477"/>
                  </a:lnTo>
                  <a:lnTo>
                    <a:pt x="3779251" y="237088"/>
                  </a:lnTo>
                  <a:lnTo>
                    <a:pt x="3743398" y="203844"/>
                  </a:lnTo>
                  <a:lnTo>
                    <a:pt x="3706205" y="173349"/>
                  </a:lnTo>
                  <a:lnTo>
                    <a:pt x="3667755" y="145543"/>
                  </a:lnTo>
                  <a:lnTo>
                    <a:pt x="3628131" y="120368"/>
                  </a:lnTo>
                  <a:lnTo>
                    <a:pt x="3587418" y="97762"/>
                  </a:lnTo>
                  <a:lnTo>
                    <a:pt x="3545699" y="77668"/>
                  </a:lnTo>
                  <a:lnTo>
                    <a:pt x="3503058" y="60025"/>
                  </a:lnTo>
                  <a:lnTo>
                    <a:pt x="3459579" y="44774"/>
                  </a:lnTo>
                  <a:lnTo>
                    <a:pt x="3415344" y="31856"/>
                  </a:lnTo>
                  <a:lnTo>
                    <a:pt x="3370438" y="21211"/>
                  </a:lnTo>
                  <a:lnTo>
                    <a:pt x="3324945" y="12779"/>
                  </a:lnTo>
                  <a:lnTo>
                    <a:pt x="3278948" y="6502"/>
                  </a:lnTo>
                  <a:lnTo>
                    <a:pt x="3232530" y="2319"/>
                  </a:lnTo>
                  <a:lnTo>
                    <a:pt x="3185776" y="171"/>
                  </a:lnTo>
                  <a:lnTo>
                    <a:pt x="3138769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6" y="9161178"/>
            <a:ext cx="13699020" cy="45463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18571" y="2922796"/>
            <a:ext cx="5480050" cy="2150110"/>
          </a:xfrm>
          <a:prstGeom prst="rect"/>
        </p:spPr>
        <p:txBody>
          <a:bodyPr wrap="square" lIns="0" tIns="166370" rIns="0" bIns="0" rtlCol="0" vert="horz">
            <a:spAutoFit/>
          </a:bodyPr>
          <a:lstStyle/>
          <a:p>
            <a:pPr marL="12700" marR="5080" indent="1644014">
              <a:lnSpc>
                <a:spcPts val="7790"/>
              </a:lnSpc>
              <a:spcBef>
                <a:spcPts val="1310"/>
              </a:spcBef>
            </a:pPr>
            <a:r>
              <a:rPr dirty="0" sz="7450" spc="110"/>
              <a:t>Why </a:t>
            </a:r>
            <a:r>
              <a:rPr dirty="0" sz="7450" spc="114"/>
              <a:t> </a:t>
            </a:r>
            <a:r>
              <a:rPr dirty="0" sz="7450" spc="25"/>
              <a:t>No2Bounce</a:t>
            </a:r>
            <a:endParaRPr sz="7450"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4401" y="5603683"/>
            <a:ext cx="8100669" cy="79956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2645" y="8016709"/>
            <a:ext cx="4976532" cy="79955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754401" y="5603683"/>
            <a:ext cx="8100695" cy="8001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99440">
              <a:lnSpc>
                <a:spcPct val="100000"/>
              </a:lnSpc>
              <a:spcBef>
                <a:spcPts val="185"/>
              </a:spcBef>
            </a:pPr>
            <a:r>
              <a:rPr dirty="0" sz="4350" spc="204">
                <a:latin typeface="Lucida Sans Unicode"/>
                <a:cs typeface="Lucida Sans Unicode"/>
              </a:rPr>
              <a:t>Accurate</a:t>
            </a:r>
            <a:r>
              <a:rPr dirty="0" sz="4350" spc="-270">
                <a:latin typeface="Lucida Sans Unicode"/>
                <a:cs typeface="Lucida Sans Unicode"/>
              </a:rPr>
              <a:t> </a:t>
            </a:r>
            <a:r>
              <a:rPr dirty="0" sz="4350" spc="160">
                <a:latin typeface="Lucida Sans Unicode"/>
                <a:cs typeface="Lucida Sans Unicode"/>
              </a:rPr>
              <a:t>Lead</a:t>
            </a:r>
            <a:r>
              <a:rPr dirty="0" sz="4350" spc="-270">
                <a:latin typeface="Lucida Sans Unicode"/>
                <a:cs typeface="Lucida Sans Unicode"/>
              </a:rPr>
              <a:t> </a:t>
            </a:r>
            <a:r>
              <a:rPr dirty="0" sz="4350" spc="60">
                <a:latin typeface="Lucida Sans Unicode"/>
                <a:cs typeface="Lucida Sans Unicode"/>
              </a:rPr>
              <a:t>Targeting:</a:t>
            </a:r>
            <a:endParaRPr sz="43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4821" y="6513873"/>
            <a:ext cx="9243695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95">
                <a:latin typeface="Lucida Sans Unicode"/>
                <a:cs typeface="Lucida Sans Unicode"/>
              </a:rPr>
              <a:t>Know</a:t>
            </a:r>
            <a:r>
              <a:rPr dirty="0" sz="4350" spc="-254">
                <a:latin typeface="Lucida Sans Unicode"/>
                <a:cs typeface="Lucida Sans Unicode"/>
              </a:rPr>
              <a:t> </a:t>
            </a:r>
            <a:r>
              <a:rPr dirty="0" sz="4350" spc="155">
                <a:latin typeface="Lucida Sans Unicode"/>
                <a:cs typeface="Lucida Sans Unicode"/>
              </a:rPr>
              <a:t>which</a:t>
            </a:r>
            <a:r>
              <a:rPr dirty="0" sz="4350" spc="-250">
                <a:latin typeface="Lucida Sans Unicode"/>
                <a:cs typeface="Lucida Sans Unicode"/>
              </a:rPr>
              <a:t> </a:t>
            </a:r>
            <a:r>
              <a:rPr dirty="0" sz="4350" spc="195">
                <a:latin typeface="Lucida Sans Unicode"/>
                <a:cs typeface="Lucida Sans Unicode"/>
              </a:rPr>
              <a:t>emails</a:t>
            </a:r>
            <a:r>
              <a:rPr dirty="0" sz="4350" spc="-254">
                <a:latin typeface="Lucida Sans Unicode"/>
                <a:cs typeface="Lucida Sans Unicode"/>
              </a:rPr>
              <a:t> </a:t>
            </a:r>
            <a:r>
              <a:rPr dirty="0" sz="4350" spc="204">
                <a:latin typeface="Lucida Sans Unicode"/>
                <a:cs typeface="Lucida Sans Unicode"/>
              </a:rPr>
              <a:t>actually</a:t>
            </a:r>
            <a:r>
              <a:rPr dirty="0" sz="4350" spc="-250">
                <a:latin typeface="Lucida Sans Unicode"/>
                <a:cs typeface="Lucida Sans Unicode"/>
              </a:rPr>
              <a:t> </a:t>
            </a:r>
            <a:r>
              <a:rPr dirty="0" sz="4350" spc="25">
                <a:latin typeface="Lucida Sans Unicode"/>
                <a:cs typeface="Lucida Sans Unicode"/>
              </a:rPr>
              <a:t>work</a:t>
            </a:r>
            <a:endParaRPr sz="43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2645" y="8016709"/>
            <a:ext cx="4977130" cy="8001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60"/>
              </a:spcBef>
            </a:pPr>
            <a:r>
              <a:rPr dirty="0" sz="4350" spc="140">
                <a:latin typeface="Lucida Sans Unicode"/>
                <a:cs typeface="Lucida Sans Unicode"/>
              </a:rPr>
              <a:t>Cost</a:t>
            </a:r>
            <a:r>
              <a:rPr dirty="0" sz="4350" spc="-270">
                <a:latin typeface="Lucida Sans Unicode"/>
                <a:cs typeface="Lucida Sans Unicode"/>
              </a:rPr>
              <a:t> </a:t>
            </a:r>
            <a:r>
              <a:rPr dirty="0" sz="4350" spc="45">
                <a:latin typeface="Lucida Sans Unicode"/>
                <a:cs typeface="Lucida Sans Unicode"/>
              </a:rPr>
              <a:t>Efficiency:</a:t>
            </a:r>
            <a:endParaRPr sz="43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8396" y="8907410"/>
            <a:ext cx="9799955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59685" marR="5080" indent="-2547620">
              <a:lnSpc>
                <a:spcPct val="113700"/>
              </a:lnSpc>
              <a:spcBef>
                <a:spcPts val="95"/>
              </a:spcBef>
            </a:pPr>
            <a:r>
              <a:rPr dirty="0" sz="4350" spc="125">
                <a:latin typeface="Lucida Sans Unicode"/>
                <a:cs typeface="Lucida Sans Unicode"/>
              </a:rPr>
              <a:t>Focus</a:t>
            </a:r>
            <a:r>
              <a:rPr dirty="0" sz="4350" spc="-250">
                <a:latin typeface="Lucida Sans Unicode"/>
                <a:cs typeface="Lucida Sans Unicode"/>
              </a:rPr>
              <a:t> </a:t>
            </a:r>
            <a:r>
              <a:rPr dirty="0" sz="4350" spc="95">
                <a:latin typeface="Lucida Sans Unicode"/>
                <a:cs typeface="Lucida Sans Unicode"/>
              </a:rPr>
              <a:t>your</a:t>
            </a:r>
            <a:r>
              <a:rPr dirty="0" sz="4350" spc="-250">
                <a:latin typeface="Lucida Sans Unicode"/>
                <a:cs typeface="Lucida Sans Unicode"/>
              </a:rPr>
              <a:t> </a:t>
            </a:r>
            <a:r>
              <a:rPr dirty="0" sz="4350" spc="280">
                <a:latin typeface="Lucida Sans Unicode"/>
                <a:cs typeface="Lucida Sans Unicode"/>
              </a:rPr>
              <a:t>campaigns</a:t>
            </a:r>
            <a:r>
              <a:rPr dirty="0" sz="4350" spc="-250">
                <a:latin typeface="Lucida Sans Unicode"/>
                <a:cs typeface="Lucida Sans Unicode"/>
              </a:rPr>
              <a:t> </a:t>
            </a:r>
            <a:r>
              <a:rPr dirty="0" sz="4350" spc="114">
                <a:latin typeface="Lucida Sans Unicode"/>
                <a:cs typeface="Lucida Sans Unicode"/>
              </a:rPr>
              <a:t>on</a:t>
            </a:r>
            <a:r>
              <a:rPr dirty="0" sz="4350" spc="-250">
                <a:latin typeface="Lucida Sans Unicode"/>
                <a:cs typeface="Lucida Sans Unicode"/>
              </a:rPr>
              <a:t> </a:t>
            </a:r>
            <a:r>
              <a:rPr dirty="0" sz="4350" spc="80">
                <a:latin typeface="Lucida Sans Unicode"/>
                <a:cs typeface="Lucida Sans Unicode"/>
              </a:rPr>
              <a:t>genuine, </a:t>
            </a:r>
            <a:r>
              <a:rPr dirty="0" sz="4350" spc="-1360">
                <a:latin typeface="Lucida Sans Unicode"/>
                <a:cs typeface="Lucida Sans Unicode"/>
              </a:rPr>
              <a:t> </a:t>
            </a:r>
            <a:r>
              <a:rPr dirty="0" sz="4350" spc="235">
                <a:latin typeface="Lucida Sans Unicode"/>
                <a:cs typeface="Lucida Sans Unicode"/>
              </a:rPr>
              <a:t>reachable</a:t>
            </a:r>
            <a:r>
              <a:rPr dirty="0" sz="4350" spc="-250">
                <a:latin typeface="Lucida Sans Unicode"/>
                <a:cs typeface="Lucida Sans Unicode"/>
              </a:rPr>
              <a:t> </a:t>
            </a:r>
            <a:r>
              <a:rPr dirty="0" sz="4350" spc="204">
                <a:latin typeface="Lucida Sans Unicode"/>
                <a:cs typeface="Lucida Sans Unicode"/>
              </a:rPr>
              <a:t>leads</a:t>
            </a:r>
            <a:endParaRPr sz="4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37573" y="7843358"/>
            <a:ext cx="2970530" cy="1588770"/>
            <a:chOff x="10737573" y="7843358"/>
            <a:chExt cx="2970530" cy="1588770"/>
          </a:xfrm>
        </p:grpSpPr>
        <p:sp>
          <p:nvSpPr>
            <p:cNvPr id="3" name="object 3"/>
            <p:cNvSpPr/>
            <p:nvPr/>
          </p:nvSpPr>
          <p:spPr>
            <a:xfrm>
              <a:off x="10737571" y="7843367"/>
              <a:ext cx="2970530" cy="1588770"/>
            </a:xfrm>
            <a:custGeom>
              <a:avLst/>
              <a:gdLst/>
              <a:ahLst/>
              <a:cxnLst/>
              <a:rect l="l" t="t" r="r" b="b"/>
              <a:pathLst>
                <a:path w="2970530" h="1588770">
                  <a:moveTo>
                    <a:pt x="2969933" y="14744"/>
                  </a:moveTo>
                  <a:lnTo>
                    <a:pt x="2923921" y="8597"/>
                  </a:lnTo>
                  <a:lnTo>
                    <a:pt x="2877667" y="4114"/>
                  </a:lnTo>
                  <a:lnTo>
                    <a:pt x="2831223" y="1270"/>
                  </a:lnTo>
                  <a:lnTo>
                    <a:pt x="2784627" y="0"/>
                  </a:lnTo>
                  <a:lnTo>
                    <a:pt x="2737916" y="266"/>
                  </a:lnTo>
                  <a:lnTo>
                    <a:pt x="2691104" y="2019"/>
                  </a:lnTo>
                  <a:lnTo>
                    <a:pt x="2644267" y="5207"/>
                  </a:lnTo>
                  <a:lnTo>
                    <a:pt x="2597404" y="9804"/>
                  </a:lnTo>
                  <a:lnTo>
                    <a:pt x="2550566" y="15748"/>
                  </a:lnTo>
                  <a:lnTo>
                    <a:pt x="2503792" y="22999"/>
                  </a:lnTo>
                  <a:lnTo>
                    <a:pt x="2457107" y="31508"/>
                  </a:lnTo>
                  <a:lnTo>
                    <a:pt x="2410549" y="41236"/>
                  </a:lnTo>
                  <a:lnTo>
                    <a:pt x="2364168" y="52120"/>
                  </a:lnTo>
                  <a:lnTo>
                    <a:pt x="2317978" y="64135"/>
                  </a:lnTo>
                  <a:lnTo>
                    <a:pt x="2272652" y="77711"/>
                  </a:lnTo>
                  <a:lnTo>
                    <a:pt x="2227897" y="93522"/>
                  </a:lnTo>
                  <a:lnTo>
                    <a:pt x="2183841" y="111518"/>
                  </a:lnTo>
                  <a:lnTo>
                    <a:pt x="2140610" y="131635"/>
                  </a:lnTo>
                  <a:lnTo>
                    <a:pt x="2098357" y="153809"/>
                  </a:lnTo>
                  <a:lnTo>
                    <a:pt x="2057209" y="177965"/>
                  </a:lnTo>
                  <a:lnTo>
                    <a:pt x="2017306" y="204038"/>
                  </a:lnTo>
                  <a:lnTo>
                    <a:pt x="1978761" y="231978"/>
                  </a:lnTo>
                  <a:lnTo>
                    <a:pt x="1941741" y="261721"/>
                  </a:lnTo>
                  <a:lnTo>
                    <a:pt x="1906346" y="293179"/>
                  </a:lnTo>
                  <a:lnTo>
                    <a:pt x="1872742" y="326313"/>
                  </a:lnTo>
                  <a:lnTo>
                    <a:pt x="1841030" y="361048"/>
                  </a:lnTo>
                  <a:lnTo>
                    <a:pt x="1811375" y="397319"/>
                  </a:lnTo>
                  <a:lnTo>
                    <a:pt x="1783905" y="435051"/>
                  </a:lnTo>
                  <a:lnTo>
                    <a:pt x="1758734" y="474205"/>
                  </a:lnTo>
                  <a:lnTo>
                    <a:pt x="1736026" y="514692"/>
                  </a:lnTo>
                  <a:lnTo>
                    <a:pt x="1715884" y="556463"/>
                  </a:lnTo>
                  <a:lnTo>
                    <a:pt x="1698472" y="599452"/>
                  </a:lnTo>
                  <a:lnTo>
                    <a:pt x="1683905" y="643585"/>
                  </a:lnTo>
                  <a:lnTo>
                    <a:pt x="1672323" y="688797"/>
                  </a:lnTo>
                  <a:lnTo>
                    <a:pt x="1663852" y="735037"/>
                  </a:lnTo>
                  <a:lnTo>
                    <a:pt x="1651736" y="691603"/>
                  </a:lnTo>
                  <a:lnTo>
                    <a:pt x="1626870" y="655104"/>
                  </a:lnTo>
                  <a:lnTo>
                    <a:pt x="1592097" y="626275"/>
                  </a:lnTo>
                  <a:lnTo>
                    <a:pt x="1550238" y="605866"/>
                  </a:lnTo>
                  <a:lnTo>
                    <a:pt x="1504124" y="594639"/>
                  </a:lnTo>
                  <a:lnTo>
                    <a:pt x="1456613" y="593318"/>
                  </a:lnTo>
                  <a:lnTo>
                    <a:pt x="1410500" y="602653"/>
                  </a:lnTo>
                  <a:lnTo>
                    <a:pt x="1368056" y="621157"/>
                  </a:lnTo>
                  <a:lnTo>
                    <a:pt x="1329474" y="646112"/>
                  </a:lnTo>
                  <a:lnTo>
                    <a:pt x="1294485" y="676452"/>
                  </a:lnTo>
                  <a:lnTo>
                    <a:pt x="1262875" y="711136"/>
                  </a:lnTo>
                  <a:lnTo>
                    <a:pt x="1234376" y="749084"/>
                  </a:lnTo>
                  <a:lnTo>
                    <a:pt x="1208747" y="789254"/>
                  </a:lnTo>
                  <a:lnTo>
                    <a:pt x="1185735" y="830554"/>
                  </a:lnTo>
                  <a:lnTo>
                    <a:pt x="1151724" y="798296"/>
                  </a:lnTo>
                  <a:lnTo>
                    <a:pt x="1114374" y="770064"/>
                  </a:lnTo>
                  <a:lnTo>
                    <a:pt x="1074166" y="746023"/>
                  </a:lnTo>
                  <a:lnTo>
                    <a:pt x="1031633" y="726300"/>
                  </a:lnTo>
                  <a:lnTo>
                    <a:pt x="987259" y="711034"/>
                  </a:lnTo>
                  <a:lnTo>
                    <a:pt x="941565" y="700405"/>
                  </a:lnTo>
                  <a:lnTo>
                    <a:pt x="895045" y="694512"/>
                  </a:lnTo>
                  <a:lnTo>
                    <a:pt x="848220" y="693534"/>
                  </a:lnTo>
                  <a:lnTo>
                    <a:pt x="801560" y="697611"/>
                  </a:lnTo>
                  <a:lnTo>
                    <a:pt x="755599" y="706869"/>
                  </a:lnTo>
                  <a:lnTo>
                    <a:pt x="711009" y="721347"/>
                  </a:lnTo>
                  <a:lnTo>
                    <a:pt x="668362" y="740676"/>
                  </a:lnTo>
                  <a:lnTo>
                    <a:pt x="628040" y="764514"/>
                  </a:lnTo>
                  <a:lnTo>
                    <a:pt x="590384" y="792454"/>
                  </a:lnTo>
                  <a:lnTo>
                    <a:pt x="555790" y="824141"/>
                  </a:lnTo>
                  <a:lnTo>
                    <a:pt x="524611" y="859205"/>
                  </a:lnTo>
                  <a:lnTo>
                    <a:pt x="497217" y="897267"/>
                  </a:lnTo>
                  <a:lnTo>
                    <a:pt x="473989" y="937945"/>
                  </a:lnTo>
                  <a:lnTo>
                    <a:pt x="455282" y="980871"/>
                  </a:lnTo>
                  <a:lnTo>
                    <a:pt x="441464" y="1025664"/>
                  </a:lnTo>
                  <a:lnTo>
                    <a:pt x="440880" y="1055954"/>
                  </a:lnTo>
                  <a:lnTo>
                    <a:pt x="410006" y="1040942"/>
                  </a:lnTo>
                  <a:lnTo>
                    <a:pt x="378269" y="1028852"/>
                  </a:lnTo>
                  <a:lnTo>
                    <a:pt x="345846" y="1019606"/>
                  </a:lnTo>
                  <a:lnTo>
                    <a:pt x="312864" y="1013117"/>
                  </a:lnTo>
                  <a:lnTo>
                    <a:pt x="271614" y="1009307"/>
                  </a:lnTo>
                  <a:lnTo>
                    <a:pt x="233006" y="1010754"/>
                  </a:lnTo>
                  <a:lnTo>
                    <a:pt x="164007" y="1027836"/>
                  </a:lnTo>
                  <a:lnTo>
                    <a:pt x="106375" y="1061097"/>
                  </a:lnTo>
                  <a:lnTo>
                    <a:pt x="60642" y="1107287"/>
                  </a:lnTo>
                  <a:lnTo>
                    <a:pt x="27330" y="1163142"/>
                  </a:lnTo>
                  <a:lnTo>
                    <a:pt x="6934" y="1225397"/>
                  </a:lnTo>
                  <a:lnTo>
                    <a:pt x="0" y="1290828"/>
                  </a:lnTo>
                  <a:lnTo>
                    <a:pt x="1727" y="1323695"/>
                  </a:lnTo>
                  <a:lnTo>
                    <a:pt x="15938" y="1387741"/>
                  </a:lnTo>
                  <a:lnTo>
                    <a:pt x="44881" y="1446809"/>
                  </a:lnTo>
                  <a:lnTo>
                    <a:pt x="89090" y="1497622"/>
                  </a:lnTo>
                  <a:lnTo>
                    <a:pt x="149085" y="1536941"/>
                  </a:lnTo>
                  <a:lnTo>
                    <a:pt x="185166" y="1551266"/>
                  </a:lnTo>
                  <a:lnTo>
                    <a:pt x="225374" y="1561503"/>
                  </a:lnTo>
                  <a:lnTo>
                    <a:pt x="275488" y="1570126"/>
                  </a:lnTo>
                  <a:lnTo>
                    <a:pt x="325437" y="1576933"/>
                  </a:lnTo>
                  <a:lnTo>
                    <a:pt x="375221" y="1582051"/>
                  </a:lnTo>
                  <a:lnTo>
                    <a:pt x="424853" y="1585556"/>
                  </a:lnTo>
                  <a:lnTo>
                    <a:pt x="474345" y="1587588"/>
                  </a:lnTo>
                  <a:lnTo>
                    <a:pt x="523709" y="1588211"/>
                  </a:lnTo>
                  <a:lnTo>
                    <a:pt x="572973" y="1587550"/>
                  </a:lnTo>
                  <a:lnTo>
                    <a:pt x="622122" y="1585709"/>
                  </a:lnTo>
                  <a:lnTo>
                    <a:pt x="671195" y="1582775"/>
                  </a:lnTo>
                  <a:lnTo>
                    <a:pt x="720191" y="1578864"/>
                  </a:lnTo>
                  <a:lnTo>
                    <a:pt x="769124" y="1574088"/>
                  </a:lnTo>
                  <a:lnTo>
                    <a:pt x="818007" y="1568526"/>
                  </a:lnTo>
                  <a:lnTo>
                    <a:pt x="866851" y="1562290"/>
                  </a:lnTo>
                  <a:lnTo>
                    <a:pt x="964476" y="1548218"/>
                  </a:lnTo>
                  <a:lnTo>
                    <a:pt x="1306741" y="1492948"/>
                  </a:lnTo>
                  <a:lnTo>
                    <a:pt x="1405102" y="1478826"/>
                  </a:lnTo>
                  <a:lnTo>
                    <a:pt x="1454454" y="1472552"/>
                  </a:lnTo>
                  <a:lnTo>
                    <a:pt x="1503908" y="1466951"/>
                  </a:lnTo>
                  <a:lnTo>
                    <a:pt x="1553502" y="1462112"/>
                  </a:lnTo>
                  <a:lnTo>
                    <a:pt x="1604492" y="1457921"/>
                  </a:lnTo>
                  <a:lnTo>
                    <a:pt x="1655521" y="1454365"/>
                  </a:lnTo>
                  <a:lnTo>
                    <a:pt x="1706562" y="1451432"/>
                  </a:lnTo>
                  <a:lnTo>
                    <a:pt x="1757616" y="1449120"/>
                  </a:lnTo>
                  <a:lnTo>
                    <a:pt x="1808708" y="1447380"/>
                  </a:lnTo>
                  <a:lnTo>
                    <a:pt x="1859800" y="1446212"/>
                  </a:lnTo>
                  <a:lnTo>
                    <a:pt x="1910905" y="1445590"/>
                  </a:lnTo>
                  <a:lnTo>
                    <a:pt x="1969592" y="1445590"/>
                  </a:lnTo>
                  <a:lnTo>
                    <a:pt x="2064245" y="1446784"/>
                  </a:lnTo>
                  <a:lnTo>
                    <a:pt x="2166467" y="1449908"/>
                  </a:lnTo>
                  <a:lnTo>
                    <a:pt x="2268626" y="1454721"/>
                  </a:lnTo>
                  <a:lnTo>
                    <a:pt x="2370721" y="1461058"/>
                  </a:lnTo>
                  <a:lnTo>
                    <a:pt x="2523655" y="1473034"/>
                  </a:lnTo>
                  <a:lnTo>
                    <a:pt x="2675344" y="1487627"/>
                  </a:lnTo>
                  <a:lnTo>
                    <a:pt x="2775458" y="1499692"/>
                  </a:lnTo>
                  <a:lnTo>
                    <a:pt x="2969933" y="1526451"/>
                  </a:lnTo>
                  <a:lnTo>
                    <a:pt x="2969933" y="1445488"/>
                  </a:lnTo>
                  <a:lnTo>
                    <a:pt x="2969933" y="1055954"/>
                  </a:lnTo>
                  <a:lnTo>
                    <a:pt x="2969933" y="830554"/>
                  </a:lnTo>
                  <a:lnTo>
                    <a:pt x="2969933" y="735037"/>
                  </a:lnTo>
                  <a:lnTo>
                    <a:pt x="2969933" y="147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737578" y="8567465"/>
              <a:ext cx="2970530" cy="864235"/>
            </a:xfrm>
            <a:custGeom>
              <a:avLst/>
              <a:gdLst/>
              <a:ahLst/>
              <a:cxnLst/>
              <a:rect l="l" t="t" r="r" b="b"/>
              <a:pathLst>
                <a:path w="2970530" h="864234">
                  <a:moveTo>
                    <a:pt x="704432" y="0"/>
                  </a:moveTo>
                  <a:lnTo>
                    <a:pt x="657764" y="22430"/>
                  </a:lnTo>
                  <a:lnTo>
                    <a:pt x="614037" y="50228"/>
                  </a:lnTo>
                  <a:lnTo>
                    <a:pt x="573753" y="82890"/>
                  </a:lnTo>
                  <a:lnTo>
                    <a:pt x="537411" y="119914"/>
                  </a:lnTo>
                  <a:lnTo>
                    <a:pt x="505511" y="160797"/>
                  </a:lnTo>
                  <a:lnTo>
                    <a:pt x="478554" y="205034"/>
                  </a:lnTo>
                  <a:lnTo>
                    <a:pt x="457039" y="252123"/>
                  </a:lnTo>
                  <a:lnTo>
                    <a:pt x="441466" y="301561"/>
                  </a:lnTo>
                  <a:lnTo>
                    <a:pt x="440882" y="331850"/>
                  </a:lnTo>
                  <a:lnTo>
                    <a:pt x="410001" y="316840"/>
                  </a:lnTo>
                  <a:lnTo>
                    <a:pt x="378269" y="304750"/>
                  </a:lnTo>
                  <a:lnTo>
                    <a:pt x="345839" y="295501"/>
                  </a:lnTo>
                  <a:lnTo>
                    <a:pt x="312866" y="289013"/>
                  </a:lnTo>
                  <a:lnTo>
                    <a:pt x="271610" y="285200"/>
                  </a:lnTo>
                  <a:lnTo>
                    <a:pt x="233004" y="286654"/>
                  </a:lnTo>
                  <a:lnTo>
                    <a:pt x="164001" y="303732"/>
                  </a:lnTo>
                  <a:lnTo>
                    <a:pt x="106375" y="336992"/>
                  </a:lnTo>
                  <a:lnTo>
                    <a:pt x="60644" y="383177"/>
                  </a:lnTo>
                  <a:lnTo>
                    <a:pt x="27325" y="439030"/>
                  </a:lnTo>
                  <a:lnTo>
                    <a:pt x="6938" y="501295"/>
                  </a:lnTo>
                  <a:lnTo>
                    <a:pt x="0" y="566715"/>
                  </a:lnTo>
                  <a:lnTo>
                    <a:pt x="1736" y="599591"/>
                  </a:lnTo>
                  <a:lnTo>
                    <a:pt x="15942" y="663638"/>
                  </a:lnTo>
                  <a:lnTo>
                    <a:pt x="44892" y="722699"/>
                  </a:lnTo>
                  <a:lnTo>
                    <a:pt x="89105" y="773518"/>
                  </a:lnTo>
                  <a:lnTo>
                    <a:pt x="149097" y="812836"/>
                  </a:lnTo>
                  <a:lnTo>
                    <a:pt x="185173" y="827166"/>
                  </a:lnTo>
                  <a:lnTo>
                    <a:pt x="225388" y="837399"/>
                  </a:lnTo>
                  <a:lnTo>
                    <a:pt x="275502" y="846015"/>
                  </a:lnTo>
                  <a:lnTo>
                    <a:pt x="325442" y="852828"/>
                  </a:lnTo>
                  <a:lnTo>
                    <a:pt x="375221" y="857941"/>
                  </a:lnTo>
                  <a:lnTo>
                    <a:pt x="424851" y="861456"/>
                  </a:lnTo>
                  <a:lnTo>
                    <a:pt x="474345" y="863477"/>
                  </a:lnTo>
                  <a:lnTo>
                    <a:pt x="523714" y="864106"/>
                  </a:lnTo>
                  <a:lnTo>
                    <a:pt x="572971" y="863447"/>
                  </a:lnTo>
                  <a:lnTo>
                    <a:pt x="622129" y="861601"/>
                  </a:lnTo>
                  <a:lnTo>
                    <a:pt x="671199" y="858673"/>
                  </a:lnTo>
                  <a:lnTo>
                    <a:pt x="720194" y="854764"/>
                  </a:lnTo>
                  <a:lnTo>
                    <a:pt x="769126" y="849978"/>
                  </a:lnTo>
                  <a:lnTo>
                    <a:pt x="818007" y="844418"/>
                  </a:lnTo>
                  <a:lnTo>
                    <a:pt x="866851" y="838186"/>
                  </a:lnTo>
                  <a:lnTo>
                    <a:pt x="915668" y="831385"/>
                  </a:lnTo>
                  <a:lnTo>
                    <a:pt x="964471" y="824118"/>
                  </a:lnTo>
                  <a:lnTo>
                    <a:pt x="1013273" y="816488"/>
                  </a:lnTo>
                  <a:lnTo>
                    <a:pt x="1257692" y="776495"/>
                  </a:lnTo>
                  <a:lnTo>
                    <a:pt x="1306744" y="768847"/>
                  </a:lnTo>
                  <a:lnTo>
                    <a:pt x="1355880" y="761557"/>
                  </a:lnTo>
                  <a:lnTo>
                    <a:pt x="1405113" y="754726"/>
                  </a:lnTo>
                  <a:lnTo>
                    <a:pt x="1454455" y="748458"/>
                  </a:lnTo>
                  <a:lnTo>
                    <a:pt x="1503919" y="742856"/>
                  </a:lnTo>
                  <a:lnTo>
                    <a:pt x="1553516" y="738022"/>
                  </a:lnTo>
                  <a:lnTo>
                    <a:pt x="1604504" y="733821"/>
                  </a:lnTo>
                  <a:lnTo>
                    <a:pt x="1655521" y="730267"/>
                  </a:lnTo>
                  <a:lnTo>
                    <a:pt x="1706563" y="727340"/>
                  </a:lnTo>
                  <a:lnTo>
                    <a:pt x="1757626" y="725020"/>
                  </a:lnTo>
                  <a:lnTo>
                    <a:pt x="1808707" y="723285"/>
                  </a:lnTo>
                  <a:lnTo>
                    <a:pt x="1859802" y="722116"/>
                  </a:lnTo>
                  <a:lnTo>
                    <a:pt x="1910908" y="721490"/>
                  </a:lnTo>
                  <a:lnTo>
                    <a:pt x="1962020" y="721389"/>
                  </a:lnTo>
                  <a:lnTo>
                    <a:pt x="2013136" y="721790"/>
                  </a:lnTo>
                  <a:lnTo>
                    <a:pt x="2064251" y="722674"/>
                  </a:lnTo>
                  <a:lnTo>
                    <a:pt x="2115361" y="724019"/>
                  </a:lnTo>
                  <a:lnTo>
                    <a:pt x="2166464" y="725805"/>
                  </a:lnTo>
                  <a:lnTo>
                    <a:pt x="2217555" y="728012"/>
                  </a:lnTo>
                  <a:lnTo>
                    <a:pt x="2268630" y="730618"/>
                  </a:lnTo>
                  <a:lnTo>
                    <a:pt x="2319687" y="733604"/>
                  </a:lnTo>
                  <a:lnTo>
                    <a:pt x="2370721" y="736947"/>
                  </a:lnTo>
                  <a:lnTo>
                    <a:pt x="2421728" y="740628"/>
                  </a:lnTo>
                  <a:lnTo>
                    <a:pt x="2472706" y="744627"/>
                  </a:lnTo>
                  <a:lnTo>
                    <a:pt x="2523650" y="748921"/>
                  </a:lnTo>
                  <a:lnTo>
                    <a:pt x="2574556" y="753491"/>
                  </a:lnTo>
                  <a:lnTo>
                    <a:pt x="2625421" y="758316"/>
                  </a:lnTo>
                  <a:lnTo>
                    <a:pt x="2675342" y="763510"/>
                  </a:lnTo>
                  <a:lnTo>
                    <a:pt x="2725357" y="769305"/>
                  </a:lnTo>
                  <a:lnTo>
                    <a:pt x="2775453" y="775587"/>
                  </a:lnTo>
                  <a:lnTo>
                    <a:pt x="2875846" y="789147"/>
                  </a:lnTo>
                  <a:lnTo>
                    <a:pt x="2969939" y="802351"/>
                  </a:lnTo>
                  <a:lnTo>
                    <a:pt x="2969939" y="147895"/>
                  </a:lnTo>
                  <a:lnTo>
                    <a:pt x="2940971" y="150331"/>
                  </a:lnTo>
                  <a:lnTo>
                    <a:pt x="2901057" y="148487"/>
                  </a:lnTo>
                  <a:lnTo>
                    <a:pt x="2861292" y="141128"/>
                  </a:lnTo>
                  <a:lnTo>
                    <a:pt x="2821967" y="127927"/>
                  </a:lnTo>
                  <a:lnTo>
                    <a:pt x="2828608" y="172939"/>
                  </a:lnTo>
                  <a:lnTo>
                    <a:pt x="2826014" y="217069"/>
                  </a:lnTo>
                  <a:lnTo>
                    <a:pt x="2815095" y="259895"/>
                  </a:lnTo>
                  <a:lnTo>
                    <a:pt x="2796762" y="300997"/>
                  </a:lnTo>
                  <a:lnTo>
                    <a:pt x="2771928" y="339953"/>
                  </a:lnTo>
                  <a:lnTo>
                    <a:pt x="2741502" y="376343"/>
                  </a:lnTo>
                  <a:lnTo>
                    <a:pt x="2706398" y="409747"/>
                  </a:lnTo>
                  <a:lnTo>
                    <a:pt x="2667525" y="439743"/>
                  </a:lnTo>
                  <a:lnTo>
                    <a:pt x="2625796" y="465910"/>
                  </a:lnTo>
                  <a:lnTo>
                    <a:pt x="2582121" y="487828"/>
                  </a:lnTo>
                  <a:lnTo>
                    <a:pt x="2537411" y="505076"/>
                  </a:lnTo>
                  <a:lnTo>
                    <a:pt x="2492579" y="517232"/>
                  </a:lnTo>
                  <a:lnTo>
                    <a:pt x="2445788" y="525616"/>
                  </a:lnTo>
                  <a:lnTo>
                    <a:pt x="2398106" y="531147"/>
                  </a:lnTo>
                  <a:lnTo>
                    <a:pt x="2349751" y="533883"/>
                  </a:lnTo>
                  <a:lnTo>
                    <a:pt x="2300942" y="533880"/>
                  </a:lnTo>
                  <a:lnTo>
                    <a:pt x="2251897" y="531197"/>
                  </a:lnTo>
                  <a:lnTo>
                    <a:pt x="2202835" y="525891"/>
                  </a:lnTo>
                  <a:lnTo>
                    <a:pt x="2153975" y="518020"/>
                  </a:lnTo>
                  <a:lnTo>
                    <a:pt x="2105535" y="507641"/>
                  </a:lnTo>
                  <a:lnTo>
                    <a:pt x="2057734" y="494812"/>
                  </a:lnTo>
                  <a:lnTo>
                    <a:pt x="2010791" y="479591"/>
                  </a:lnTo>
                  <a:lnTo>
                    <a:pt x="1964924" y="462035"/>
                  </a:lnTo>
                  <a:lnTo>
                    <a:pt x="1920351" y="442202"/>
                  </a:lnTo>
                  <a:lnTo>
                    <a:pt x="1877291" y="420150"/>
                  </a:lnTo>
                  <a:lnTo>
                    <a:pt x="1835964" y="395935"/>
                  </a:lnTo>
                  <a:lnTo>
                    <a:pt x="1817578" y="434986"/>
                  </a:lnTo>
                  <a:lnTo>
                    <a:pt x="1792385" y="466495"/>
                  </a:lnTo>
                  <a:lnTo>
                    <a:pt x="1761606" y="490634"/>
                  </a:lnTo>
                  <a:lnTo>
                    <a:pt x="1726460" y="507577"/>
                  </a:lnTo>
                  <a:lnTo>
                    <a:pt x="1688169" y="517496"/>
                  </a:lnTo>
                  <a:lnTo>
                    <a:pt x="1647953" y="520564"/>
                  </a:lnTo>
                  <a:lnTo>
                    <a:pt x="1607034" y="516954"/>
                  </a:lnTo>
                  <a:lnTo>
                    <a:pt x="1566631" y="506839"/>
                  </a:lnTo>
                  <a:lnTo>
                    <a:pt x="1527966" y="490392"/>
                  </a:lnTo>
                  <a:lnTo>
                    <a:pt x="1492258" y="467785"/>
                  </a:lnTo>
                  <a:lnTo>
                    <a:pt x="1460730" y="439191"/>
                  </a:lnTo>
                  <a:lnTo>
                    <a:pt x="1423766" y="462036"/>
                  </a:lnTo>
                  <a:lnTo>
                    <a:pt x="1384859" y="483268"/>
                  </a:lnTo>
                  <a:lnTo>
                    <a:pt x="1344294" y="502654"/>
                  </a:lnTo>
                  <a:lnTo>
                    <a:pt x="1302356" y="519960"/>
                  </a:lnTo>
                  <a:lnTo>
                    <a:pt x="1259331" y="534952"/>
                  </a:lnTo>
                  <a:lnTo>
                    <a:pt x="1215504" y="547395"/>
                  </a:lnTo>
                  <a:lnTo>
                    <a:pt x="1171159" y="557057"/>
                  </a:lnTo>
                  <a:lnTo>
                    <a:pt x="1126584" y="563703"/>
                  </a:lnTo>
                  <a:lnTo>
                    <a:pt x="1082062" y="567099"/>
                  </a:lnTo>
                  <a:lnTo>
                    <a:pt x="1037879" y="567012"/>
                  </a:lnTo>
                  <a:lnTo>
                    <a:pt x="994321" y="563207"/>
                  </a:lnTo>
                  <a:lnTo>
                    <a:pt x="951673" y="555450"/>
                  </a:lnTo>
                  <a:lnTo>
                    <a:pt x="910221" y="543509"/>
                  </a:lnTo>
                  <a:lnTo>
                    <a:pt x="870248" y="527149"/>
                  </a:lnTo>
                  <a:lnTo>
                    <a:pt x="832042" y="506135"/>
                  </a:lnTo>
                  <a:lnTo>
                    <a:pt x="795888" y="480235"/>
                  </a:lnTo>
                  <a:lnTo>
                    <a:pt x="762070" y="449214"/>
                  </a:lnTo>
                  <a:lnTo>
                    <a:pt x="730873" y="412838"/>
                  </a:lnTo>
                  <a:lnTo>
                    <a:pt x="704021" y="371725"/>
                  </a:lnTo>
                  <a:lnTo>
                    <a:pt x="683424" y="327714"/>
                  </a:lnTo>
                  <a:lnTo>
                    <a:pt x="668962" y="281538"/>
                  </a:lnTo>
                  <a:lnTo>
                    <a:pt x="660519" y="233928"/>
                  </a:lnTo>
                  <a:lnTo>
                    <a:pt x="657975" y="185617"/>
                  </a:lnTo>
                  <a:lnTo>
                    <a:pt x="661213" y="137337"/>
                  </a:lnTo>
                  <a:lnTo>
                    <a:pt x="670113" y="89819"/>
                  </a:lnTo>
                  <a:lnTo>
                    <a:pt x="684559" y="43796"/>
                  </a:lnTo>
                  <a:lnTo>
                    <a:pt x="704432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8496" y="8125959"/>
            <a:ext cx="2953385" cy="1765935"/>
            <a:chOff x="8496" y="8125959"/>
            <a:chExt cx="2953385" cy="1765935"/>
          </a:xfrm>
        </p:grpSpPr>
        <p:sp>
          <p:nvSpPr>
            <p:cNvPr id="6" name="object 6"/>
            <p:cNvSpPr/>
            <p:nvPr/>
          </p:nvSpPr>
          <p:spPr>
            <a:xfrm>
              <a:off x="8496" y="8125967"/>
              <a:ext cx="2953385" cy="1765935"/>
            </a:xfrm>
            <a:custGeom>
              <a:avLst/>
              <a:gdLst/>
              <a:ahLst/>
              <a:cxnLst/>
              <a:rect l="l" t="t" r="r" b="b"/>
              <a:pathLst>
                <a:path w="2953385" h="1765934">
                  <a:moveTo>
                    <a:pt x="2952788" y="1499146"/>
                  </a:moveTo>
                  <a:lnTo>
                    <a:pt x="2945561" y="1444967"/>
                  </a:lnTo>
                  <a:lnTo>
                    <a:pt x="2919653" y="1393240"/>
                  </a:lnTo>
                  <a:lnTo>
                    <a:pt x="2878226" y="1349171"/>
                  </a:lnTo>
                  <a:lnTo>
                    <a:pt x="2824429" y="1317942"/>
                  </a:lnTo>
                  <a:lnTo>
                    <a:pt x="2761450" y="1304785"/>
                  </a:lnTo>
                  <a:lnTo>
                    <a:pt x="2727515" y="1306588"/>
                  </a:lnTo>
                  <a:lnTo>
                    <a:pt x="2692463" y="1314869"/>
                  </a:lnTo>
                  <a:lnTo>
                    <a:pt x="2656687" y="1330261"/>
                  </a:lnTo>
                  <a:lnTo>
                    <a:pt x="2620607" y="1353413"/>
                  </a:lnTo>
                  <a:lnTo>
                    <a:pt x="2603360" y="1306055"/>
                  </a:lnTo>
                  <a:lnTo>
                    <a:pt x="2581338" y="1260792"/>
                  </a:lnTo>
                  <a:lnTo>
                    <a:pt x="2554884" y="1217942"/>
                  </a:lnTo>
                  <a:lnTo>
                    <a:pt x="2524379" y="1177823"/>
                  </a:lnTo>
                  <a:lnTo>
                    <a:pt x="2490178" y="1140777"/>
                  </a:lnTo>
                  <a:lnTo>
                    <a:pt x="2452611" y="1107084"/>
                  </a:lnTo>
                  <a:lnTo>
                    <a:pt x="2412060" y="1077099"/>
                  </a:lnTo>
                  <a:lnTo>
                    <a:pt x="2368880" y="1051128"/>
                  </a:lnTo>
                  <a:lnTo>
                    <a:pt x="2323401" y="1029500"/>
                  </a:lnTo>
                  <a:lnTo>
                    <a:pt x="2276017" y="1012520"/>
                  </a:lnTo>
                  <a:lnTo>
                    <a:pt x="2227059" y="1000506"/>
                  </a:lnTo>
                  <a:lnTo>
                    <a:pt x="2177110" y="993749"/>
                  </a:lnTo>
                  <a:lnTo>
                    <a:pt x="2126805" y="992187"/>
                  </a:lnTo>
                  <a:lnTo>
                    <a:pt x="2076564" y="995667"/>
                  </a:lnTo>
                  <a:lnTo>
                    <a:pt x="2026869" y="1004011"/>
                  </a:lnTo>
                  <a:lnTo>
                    <a:pt x="1978152" y="1017054"/>
                  </a:lnTo>
                  <a:lnTo>
                    <a:pt x="1930869" y="1034630"/>
                  </a:lnTo>
                  <a:lnTo>
                    <a:pt x="1885454" y="1056576"/>
                  </a:lnTo>
                  <a:lnTo>
                    <a:pt x="1842376" y="1082725"/>
                  </a:lnTo>
                  <a:lnTo>
                    <a:pt x="1802079" y="1112901"/>
                  </a:lnTo>
                  <a:lnTo>
                    <a:pt x="1764995" y="1146949"/>
                  </a:lnTo>
                  <a:lnTo>
                    <a:pt x="1731581" y="1184694"/>
                  </a:lnTo>
                  <a:lnTo>
                    <a:pt x="1727644" y="1140079"/>
                  </a:lnTo>
                  <a:lnTo>
                    <a:pt x="1710486" y="1098600"/>
                  </a:lnTo>
                  <a:lnTo>
                    <a:pt x="1682191" y="1063739"/>
                  </a:lnTo>
                  <a:lnTo>
                    <a:pt x="1644853" y="1038987"/>
                  </a:lnTo>
                  <a:lnTo>
                    <a:pt x="1601571" y="1027468"/>
                  </a:lnTo>
                  <a:lnTo>
                    <a:pt x="1556727" y="1029411"/>
                  </a:lnTo>
                  <a:lnTo>
                    <a:pt x="1514309" y="1044092"/>
                  </a:lnTo>
                  <a:lnTo>
                    <a:pt x="1478292" y="1070724"/>
                  </a:lnTo>
                  <a:lnTo>
                    <a:pt x="1475473" y="1025029"/>
                  </a:lnTo>
                  <a:lnTo>
                    <a:pt x="1465668" y="980655"/>
                  </a:lnTo>
                  <a:lnTo>
                    <a:pt x="1449489" y="938174"/>
                  </a:lnTo>
                  <a:lnTo>
                    <a:pt x="1427556" y="898169"/>
                  </a:lnTo>
                  <a:lnTo>
                    <a:pt x="1400479" y="861199"/>
                  </a:lnTo>
                  <a:lnTo>
                    <a:pt x="1368869" y="827862"/>
                  </a:lnTo>
                  <a:lnTo>
                    <a:pt x="1333373" y="798703"/>
                  </a:lnTo>
                  <a:lnTo>
                    <a:pt x="1294574" y="774319"/>
                  </a:lnTo>
                  <a:lnTo>
                    <a:pt x="1253109" y="755281"/>
                  </a:lnTo>
                  <a:lnTo>
                    <a:pt x="1209586" y="742162"/>
                  </a:lnTo>
                  <a:lnTo>
                    <a:pt x="1164615" y="735533"/>
                  </a:lnTo>
                  <a:lnTo>
                    <a:pt x="1118831" y="735965"/>
                  </a:lnTo>
                  <a:lnTo>
                    <a:pt x="1150696" y="704062"/>
                  </a:lnTo>
                  <a:lnTo>
                    <a:pt x="1172832" y="665175"/>
                  </a:lnTo>
                  <a:lnTo>
                    <a:pt x="1185621" y="621512"/>
                  </a:lnTo>
                  <a:lnTo>
                    <a:pt x="1189456" y="575322"/>
                  </a:lnTo>
                  <a:lnTo>
                    <a:pt x="1184706" y="528815"/>
                  </a:lnTo>
                  <a:lnTo>
                    <a:pt x="1171778" y="484225"/>
                  </a:lnTo>
                  <a:lnTo>
                    <a:pt x="1153274" y="441490"/>
                  </a:lnTo>
                  <a:lnTo>
                    <a:pt x="1132395" y="400977"/>
                  </a:lnTo>
                  <a:lnTo>
                    <a:pt x="1109256" y="362648"/>
                  </a:lnTo>
                  <a:lnTo>
                    <a:pt x="1083932" y="326466"/>
                  </a:lnTo>
                  <a:lnTo>
                    <a:pt x="1056551" y="292417"/>
                  </a:lnTo>
                  <a:lnTo>
                    <a:pt x="1027214" y="260438"/>
                  </a:lnTo>
                  <a:lnTo>
                    <a:pt x="996022" y="230505"/>
                  </a:lnTo>
                  <a:lnTo>
                    <a:pt x="963079" y="202590"/>
                  </a:lnTo>
                  <a:lnTo>
                    <a:pt x="928484" y="176644"/>
                  </a:lnTo>
                  <a:lnTo>
                    <a:pt x="892352" y="152628"/>
                  </a:lnTo>
                  <a:lnTo>
                    <a:pt x="854773" y="130530"/>
                  </a:lnTo>
                  <a:lnTo>
                    <a:pt x="815873" y="110286"/>
                  </a:lnTo>
                  <a:lnTo>
                    <a:pt x="775728" y="91871"/>
                  </a:lnTo>
                  <a:lnTo>
                    <a:pt x="734466" y="75260"/>
                  </a:lnTo>
                  <a:lnTo>
                    <a:pt x="692175" y="60413"/>
                  </a:lnTo>
                  <a:lnTo>
                    <a:pt x="648970" y="47282"/>
                  </a:lnTo>
                  <a:lnTo>
                    <a:pt x="604951" y="35839"/>
                  </a:lnTo>
                  <a:lnTo>
                    <a:pt x="560222" y="26047"/>
                  </a:lnTo>
                  <a:lnTo>
                    <a:pt x="514883" y="17881"/>
                  </a:lnTo>
                  <a:lnTo>
                    <a:pt x="469049" y="11277"/>
                  </a:lnTo>
                  <a:lnTo>
                    <a:pt x="422821" y="6235"/>
                  </a:lnTo>
                  <a:lnTo>
                    <a:pt x="376288" y="2692"/>
                  </a:lnTo>
                  <a:lnTo>
                    <a:pt x="329565" y="622"/>
                  </a:lnTo>
                  <a:lnTo>
                    <a:pt x="282765" y="0"/>
                  </a:lnTo>
                  <a:lnTo>
                    <a:pt x="235978" y="774"/>
                  </a:lnTo>
                  <a:lnTo>
                    <a:pt x="189318" y="2908"/>
                  </a:lnTo>
                  <a:lnTo>
                    <a:pt x="142875" y="6375"/>
                  </a:lnTo>
                  <a:lnTo>
                    <a:pt x="96774" y="11137"/>
                  </a:lnTo>
                  <a:lnTo>
                    <a:pt x="51104" y="17157"/>
                  </a:lnTo>
                  <a:lnTo>
                    <a:pt x="5981" y="24396"/>
                  </a:lnTo>
                  <a:lnTo>
                    <a:pt x="0" y="25539"/>
                  </a:lnTo>
                  <a:lnTo>
                    <a:pt x="0" y="1765465"/>
                  </a:lnTo>
                  <a:lnTo>
                    <a:pt x="80213" y="1759610"/>
                  </a:lnTo>
                  <a:lnTo>
                    <a:pt x="129171" y="1755584"/>
                  </a:lnTo>
                  <a:lnTo>
                    <a:pt x="178142" y="1751253"/>
                  </a:lnTo>
                  <a:lnTo>
                    <a:pt x="276123" y="1741792"/>
                  </a:lnTo>
                  <a:lnTo>
                    <a:pt x="374142" y="1731416"/>
                  </a:lnTo>
                  <a:lnTo>
                    <a:pt x="472186" y="1720278"/>
                  </a:lnTo>
                  <a:lnTo>
                    <a:pt x="619302" y="1702587"/>
                  </a:lnTo>
                  <a:lnTo>
                    <a:pt x="962723" y="1659851"/>
                  </a:lnTo>
                  <a:lnTo>
                    <a:pt x="1109929" y="1642402"/>
                  </a:lnTo>
                  <a:lnTo>
                    <a:pt x="1208074" y="1631492"/>
                  </a:lnTo>
                  <a:lnTo>
                    <a:pt x="1306207" y="1621396"/>
                  </a:lnTo>
                  <a:lnTo>
                    <a:pt x="1355267" y="1616710"/>
                  </a:lnTo>
                  <a:lnTo>
                    <a:pt x="1404327" y="1612290"/>
                  </a:lnTo>
                  <a:lnTo>
                    <a:pt x="1453388" y="1608162"/>
                  </a:lnTo>
                  <a:lnTo>
                    <a:pt x="1502448" y="1604352"/>
                  </a:lnTo>
                  <a:lnTo>
                    <a:pt x="1551495" y="1600873"/>
                  </a:lnTo>
                  <a:lnTo>
                    <a:pt x="1600530" y="1597761"/>
                  </a:lnTo>
                  <a:lnTo>
                    <a:pt x="1649577" y="1595031"/>
                  </a:lnTo>
                  <a:lnTo>
                    <a:pt x="1698612" y="1592707"/>
                  </a:lnTo>
                  <a:lnTo>
                    <a:pt x="1747634" y="1590802"/>
                  </a:lnTo>
                  <a:lnTo>
                    <a:pt x="1796656" y="1589354"/>
                  </a:lnTo>
                  <a:lnTo>
                    <a:pt x="1845665" y="1588389"/>
                  </a:lnTo>
                  <a:lnTo>
                    <a:pt x="1894662" y="1587919"/>
                  </a:lnTo>
                  <a:lnTo>
                    <a:pt x="1943658" y="1587957"/>
                  </a:lnTo>
                  <a:lnTo>
                    <a:pt x="1992642" y="1588541"/>
                  </a:lnTo>
                  <a:lnTo>
                    <a:pt x="2041613" y="1589697"/>
                  </a:lnTo>
                  <a:lnTo>
                    <a:pt x="2090026" y="1591322"/>
                  </a:lnTo>
                  <a:lnTo>
                    <a:pt x="2138413" y="1593354"/>
                  </a:lnTo>
                  <a:lnTo>
                    <a:pt x="2186787" y="1595793"/>
                  </a:lnTo>
                  <a:lnTo>
                    <a:pt x="2235136" y="1598625"/>
                  </a:lnTo>
                  <a:lnTo>
                    <a:pt x="2283472" y="1601863"/>
                  </a:lnTo>
                  <a:lnTo>
                    <a:pt x="2331770" y="1605508"/>
                  </a:lnTo>
                  <a:lnTo>
                    <a:pt x="2380030" y="1609547"/>
                  </a:lnTo>
                  <a:lnTo>
                    <a:pt x="2428265" y="1613979"/>
                  </a:lnTo>
                  <a:lnTo>
                    <a:pt x="2476931" y="1619313"/>
                  </a:lnTo>
                  <a:lnTo>
                    <a:pt x="2527122" y="1625447"/>
                  </a:lnTo>
                  <a:lnTo>
                    <a:pt x="2578316" y="1631429"/>
                  </a:lnTo>
                  <a:lnTo>
                    <a:pt x="2629979" y="1636242"/>
                  </a:lnTo>
                  <a:lnTo>
                    <a:pt x="2681579" y="1638935"/>
                  </a:lnTo>
                  <a:lnTo>
                    <a:pt x="2732570" y="1638490"/>
                  </a:lnTo>
                  <a:lnTo>
                    <a:pt x="2782430" y="1633956"/>
                  </a:lnTo>
                  <a:lnTo>
                    <a:pt x="2830601" y="1624330"/>
                  </a:lnTo>
                  <a:lnTo>
                    <a:pt x="2868257" y="1611147"/>
                  </a:lnTo>
                  <a:lnTo>
                    <a:pt x="2921635" y="1573606"/>
                  </a:lnTo>
                  <a:lnTo>
                    <a:pt x="2948394" y="1525524"/>
                  </a:lnTo>
                  <a:lnTo>
                    <a:pt x="2952788" y="1499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96" y="9118096"/>
              <a:ext cx="2953385" cy="773430"/>
            </a:xfrm>
            <a:custGeom>
              <a:avLst/>
              <a:gdLst/>
              <a:ahLst/>
              <a:cxnLst/>
              <a:rect l="l" t="t" r="r" b="b"/>
              <a:pathLst>
                <a:path w="2953385" h="773429">
                  <a:moveTo>
                    <a:pt x="0" y="369254"/>
                  </a:moveTo>
                  <a:lnTo>
                    <a:pt x="0" y="773325"/>
                  </a:lnTo>
                  <a:lnTo>
                    <a:pt x="129174" y="763448"/>
                  </a:lnTo>
                  <a:lnTo>
                    <a:pt x="276126" y="749661"/>
                  </a:lnTo>
                  <a:lnTo>
                    <a:pt x="1208070" y="639360"/>
                  </a:lnTo>
                  <a:lnTo>
                    <a:pt x="1355269" y="624575"/>
                  </a:lnTo>
                  <a:lnTo>
                    <a:pt x="1502441" y="612214"/>
                  </a:lnTo>
                  <a:lnTo>
                    <a:pt x="1600535" y="605624"/>
                  </a:lnTo>
                  <a:lnTo>
                    <a:pt x="1698606" y="600566"/>
                  </a:lnTo>
                  <a:lnTo>
                    <a:pt x="1796650" y="597223"/>
                  </a:lnTo>
                  <a:lnTo>
                    <a:pt x="1845661" y="596252"/>
                  </a:lnTo>
                  <a:lnTo>
                    <a:pt x="2905414" y="595777"/>
                  </a:lnTo>
                  <a:lnTo>
                    <a:pt x="2921631" y="581483"/>
                  </a:lnTo>
                  <a:lnTo>
                    <a:pt x="2938139" y="558430"/>
                  </a:lnTo>
                  <a:lnTo>
                    <a:pt x="2945528" y="540383"/>
                  </a:lnTo>
                  <a:lnTo>
                    <a:pt x="1812603" y="540383"/>
                  </a:lnTo>
                  <a:lnTo>
                    <a:pt x="1762596" y="537522"/>
                  </a:lnTo>
                  <a:lnTo>
                    <a:pt x="1713013" y="530831"/>
                  </a:lnTo>
                  <a:lnTo>
                    <a:pt x="1664530" y="520346"/>
                  </a:lnTo>
                  <a:lnTo>
                    <a:pt x="1617822" y="506102"/>
                  </a:lnTo>
                  <a:lnTo>
                    <a:pt x="1605865" y="501248"/>
                  </a:lnTo>
                  <a:lnTo>
                    <a:pt x="1284602" y="501248"/>
                  </a:lnTo>
                  <a:lnTo>
                    <a:pt x="1243607" y="498314"/>
                  </a:lnTo>
                  <a:lnTo>
                    <a:pt x="1203242" y="489097"/>
                  </a:lnTo>
                  <a:lnTo>
                    <a:pt x="1164560" y="473865"/>
                  </a:lnTo>
                  <a:lnTo>
                    <a:pt x="1128611" y="452888"/>
                  </a:lnTo>
                  <a:lnTo>
                    <a:pt x="1102752" y="431619"/>
                  </a:lnTo>
                  <a:lnTo>
                    <a:pt x="849246" y="431619"/>
                  </a:lnTo>
                  <a:lnTo>
                    <a:pt x="804964" y="428256"/>
                  </a:lnTo>
                  <a:lnTo>
                    <a:pt x="761896" y="419579"/>
                  </a:lnTo>
                  <a:lnTo>
                    <a:pt x="721217" y="405889"/>
                  </a:lnTo>
                  <a:lnTo>
                    <a:pt x="684104" y="387487"/>
                  </a:lnTo>
                  <a:lnTo>
                    <a:pt x="665992" y="374724"/>
                  </a:lnTo>
                  <a:lnTo>
                    <a:pt x="109916" y="374724"/>
                  </a:lnTo>
                  <a:lnTo>
                    <a:pt x="59146" y="374373"/>
                  </a:lnTo>
                  <a:lnTo>
                    <a:pt x="13231" y="371113"/>
                  </a:lnTo>
                  <a:lnTo>
                    <a:pt x="0" y="369254"/>
                  </a:lnTo>
                  <a:close/>
                </a:path>
                <a:path w="2953385" h="773429">
                  <a:moveTo>
                    <a:pt x="2905414" y="595777"/>
                  </a:moveTo>
                  <a:lnTo>
                    <a:pt x="1894663" y="595777"/>
                  </a:lnTo>
                  <a:lnTo>
                    <a:pt x="1943657" y="595822"/>
                  </a:lnTo>
                  <a:lnTo>
                    <a:pt x="1992641" y="596410"/>
                  </a:lnTo>
                  <a:lnTo>
                    <a:pt x="2041616" y="597563"/>
                  </a:lnTo>
                  <a:lnTo>
                    <a:pt x="2138417" y="601220"/>
                  </a:lnTo>
                  <a:lnTo>
                    <a:pt x="2235142" y="606490"/>
                  </a:lnTo>
                  <a:lnTo>
                    <a:pt x="2331766" y="613367"/>
                  </a:lnTo>
                  <a:lnTo>
                    <a:pt x="2428267" y="621845"/>
                  </a:lnTo>
                  <a:lnTo>
                    <a:pt x="2476926" y="627172"/>
                  </a:lnTo>
                  <a:lnTo>
                    <a:pt x="2578322" y="639288"/>
                  </a:lnTo>
                  <a:lnTo>
                    <a:pt x="2629988" y="644110"/>
                  </a:lnTo>
                  <a:lnTo>
                    <a:pt x="2681585" y="646797"/>
                  </a:lnTo>
                  <a:lnTo>
                    <a:pt x="2732577" y="646365"/>
                  </a:lnTo>
                  <a:lnTo>
                    <a:pt x="2782428" y="641830"/>
                  </a:lnTo>
                  <a:lnTo>
                    <a:pt x="2830603" y="632209"/>
                  </a:lnTo>
                  <a:lnTo>
                    <a:pt x="2868259" y="619023"/>
                  </a:lnTo>
                  <a:lnTo>
                    <a:pt x="2898469" y="601898"/>
                  </a:lnTo>
                  <a:lnTo>
                    <a:pt x="2905414" y="595777"/>
                  </a:lnTo>
                  <a:close/>
                </a:path>
                <a:path w="2953385" h="773429">
                  <a:moveTo>
                    <a:pt x="2139919" y="0"/>
                  </a:moveTo>
                  <a:lnTo>
                    <a:pt x="2096163" y="1639"/>
                  </a:lnTo>
                  <a:lnTo>
                    <a:pt x="2052678" y="7000"/>
                  </a:lnTo>
                  <a:lnTo>
                    <a:pt x="2091332" y="27872"/>
                  </a:lnTo>
                  <a:lnTo>
                    <a:pt x="2125469" y="54624"/>
                  </a:lnTo>
                  <a:lnTo>
                    <a:pt x="2154630" y="86370"/>
                  </a:lnTo>
                  <a:lnTo>
                    <a:pt x="2178360" y="122220"/>
                  </a:lnTo>
                  <a:lnTo>
                    <a:pt x="2196199" y="161286"/>
                  </a:lnTo>
                  <a:lnTo>
                    <a:pt x="2207692" y="202677"/>
                  </a:lnTo>
                  <a:lnTo>
                    <a:pt x="2212381" y="245506"/>
                  </a:lnTo>
                  <a:lnTo>
                    <a:pt x="2209808" y="288884"/>
                  </a:lnTo>
                  <a:lnTo>
                    <a:pt x="2199516" y="331921"/>
                  </a:lnTo>
                  <a:lnTo>
                    <a:pt x="2181047" y="373730"/>
                  </a:lnTo>
                  <a:lnTo>
                    <a:pt x="2153945" y="413420"/>
                  </a:lnTo>
                  <a:lnTo>
                    <a:pt x="2117752" y="450103"/>
                  </a:lnTo>
                  <a:lnTo>
                    <a:pt x="2083700" y="475072"/>
                  </a:lnTo>
                  <a:lnTo>
                    <a:pt x="2045342" y="495957"/>
                  </a:lnTo>
                  <a:lnTo>
                    <a:pt x="2003352" y="512793"/>
                  </a:lnTo>
                  <a:lnTo>
                    <a:pt x="1958408" y="525618"/>
                  </a:lnTo>
                  <a:lnTo>
                    <a:pt x="1911185" y="534467"/>
                  </a:lnTo>
                  <a:lnTo>
                    <a:pt x="1862358" y="539376"/>
                  </a:lnTo>
                  <a:lnTo>
                    <a:pt x="1812603" y="540383"/>
                  </a:lnTo>
                  <a:lnTo>
                    <a:pt x="2945528" y="540383"/>
                  </a:lnTo>
                  <a:lnTo>
                    <a:pt x="2948391" y="533389"/>
                  </a:lnTo>
                  <a:lnTo>
                    <a:pt x="2952782" y="507008"/>
                  </a:lnTo>
                  <a:lnTo>
                    <a:pt x="2951708" y="479940"/>
                  </a:lnTo>
                  <a:lnTo>
                    <a:pt x="2934749" y="426340"/>
                  </a:lnTo>
                  <a:lnTo>
                    <a:pt x="2900682" y="377790"/>
                  </a:lnTo>
                  <a:lnTo>
                    <a:pt x="2882818" y="361280"/>
                  </a:lnTo>
                  <a:lnTo>
                    <a:pt x="2620622" y="361280"/>
                  </a:lnTo>
                  <a:lnTo>
                    <a:pt x="2603368" y="313918"/>
                  </a:lnTo>
                  <a:lnTo>
                    <a:pt x="2581340" y="268653"/>
                  </a:lnTo>
                  <a:lnTo>
                    <a:pt x="2554896" y="225806"/>
                  </a:lnTo>
                  <a:lnTo>
                    <a:pt x="2524390" y="185695"/>
                  </a:lnTo>
                  <a:lnTo>
                    <a:pt x="2490180" y="148639"/>
                  </a:lnTo>
                  <a:lnTo>
                    <a:pt x="2452621" y="114959"/>
                  </a:lnTo>
                  <a:lnTo>
                    <a:pt x="2412070" y="84974"/>
                  </a:lnTo>
                  <a:lnTo>
                    <a:pt x="2368884" y="59003"/>
                  </a:lnTo>
                  <a:lnTo>
                    <a:pt x="2323418" y="37366"/>
                  </a:lnTo>
                  <a:lnTo>
                    <a:pt x="2276029" y="20383"/>
                  </a:lnTo>
                  <a:lnTo>
                    <a:pt x="2227074" y="8372"/>
                  </a:lnTo>
                  <a:lnTo>
                    <a:pt x="2183653" y="2203"/>
                  </a:lnTo>
                  <a:lnTo>
                    <a:pt x="2139919" y="0"/>
                  </a:lnTo>
                  <a:close/>
                </a:path>
                <a:path w="2953385" h="773429">
                  <a:moveTo>
                    <a:pt x="1462255" y="412270"/>
                  </a:moveTo>
                  <a:lnTo>
                    <a:pt x="1433871" y="444781"/>
                  </a:lnTo>
                  <a:lnTo>
                    <a:pt x="1400863" y="469666"/>
                  </a:lnTo>
                  <a:lnTo>
                    <a:pt x="1364281" y="487193"/>
                  </a:lnTo>
                  <a:lnTo>
                    <a:pt x="1325177" y="497631"/>
                  </a:lnTo>
                  <a:lnTo>
                    <a:pt x="1284602" y="501248"/>
                  </a:lnTo>
                  <a:lnTo>
                    <a:pt x="1605865" y="501248"/>
                  </a:lnTo>
                  <a:lnTo>
                    <a:pt x="1573564" y="488136"/>
                  </a:lnTo>
                  <a:lnTo>
                    <a:pt x="1532433" y="466485"/>
                  </a:lnTo>
                  <a:lnTo>
                    <a:pt x="1495105" y="441184"/>
                  </a:lnTo>
                  <a:lnTo>
                    <a:pt x="1462255" y="412270"/>
                  </a:lnTo>
                  <a:close/>
                </a:path>
                <a:path w="2953385" h="773429">
                  <a:moveTo>
                    <a:pt x="1047676" y="358168"/>
                  </a:moveTo>
                  <a:lnTo>
                    <a:pt x="1014975" y="385899"/>
                  </a:lnTo>
                  <a:lnTo>
                    <a:pt x="977606" y="406808"/>
                  </a:lnTo>
                  <a:lnTo>
                    <a:pt x="936743" y="421197"/>
                  </a:lnTo>
                  <a:lnTo>
                    <a:pt x="893564" y="429367"/>
                  </a:lnTo>
                  <a:lnTo>
                    <a:pt x="849246" y="431619"/>
                  </a:lnTo>
                  <a:lnTo>
                    <a:pt x="1102752" y="431619"/>
                  </a:lnTo>
                  <a:lnTo>
                    <a:pt x="1096447" y="426433"/>
                  </a:lnTo>
                  <a:lnTo>
                    <a:pt x="1069118" y="394770"/>
                  </a:lnTo>
                  <a:lnTo>
                    <a:pt x="1047676" y="358168"/>
                  </a:lnTo>
                  <a:close/>
                </a:path>
                <a:path w="2953385" h="773429">
                  <a:moveTo>
                    <a:pt x="593206" y="235359"/>
                  </a:moveTo>
                  <a:lnTo>
                    <a:pt x="548517" y="259430"/>
                  </a:lnTo>
                  <a:lnTo>
                    <a:pt x="502727" y="281526"/>
                  </a:lnTo>
                  <a:lnTo>
                    <a:pt x="455945" y="301542"/>
                  </a:lnTo>
                  <a:lnTo>
                    <a:pt x="408282" y="319375"/>
                  </a:lnTo>
                  <a:lnTo>
                    <a:pt x="359846" y="334921"/>
                  </a:lnTo>
                  <a:lnTo>
                    <a:pt x="310747" y="348077"/>
                  </a:lnTo>
                  <a:lnTo>
                    <a:pt x="261095" y="358739"/>
                  </a:lnTo>
                  <a:lnTo>
                    <a:pt x="211000" y="366803"/>
                  </a:lnTo>
                  <a:lnTo>
                    <a:pt x="160570" y="372166"/>
                  </a:lnTo>
                  <a:lnTo>
                    <a:pt x="109916" y="374724"/>
                  </a:lnTo>
                  <a:lnTo>
                    <a:pt x="665992" y="374724"/>
                  </a:lnTo>
                  <a:lnTo>
                    <a:pt x="651733" y="364675"/>
                  </a:lnTo>
                  <a:lnTo>
                    <a:pt x="625282" y="337755"/>
                  </a:lnTo>
                  <a:lnTo>
                    <a:pt x="605926" y="307028"/>
                  </a:lnTo>
                  <a:lnTo>
                    <a:pt x="594842" y="272796"/>
                  </a:lnTo>
                  <a:lnTo>
                    <a:pt x="593206" y="235359"/>
                  </a:lnTo>
                  <a:close/>
                </a:path>
                <a:path w="2953385" h="773429">
                  <a:moveTo>
                    <a:pt x="2761461" y="312644"/>
                  </a:moveTo>
                  <a:lnTo>
                    <a:pt x="2727518" y="314456"/>
                  </a:lnTo>
                  <a:lnTo>
                    <a:pt x="2692467" y="322733"/>
                  </a:lnTo>
                  <a:lnTo>
                    <a:pt x="2656703" y="338124"/>
                  </a:lnTo>
                  <a:lnTo>
                    <a:pt x="2620622" y="361280"/>
                  </a:lnTo>
                  <a:lnTo>
                    <a:pt x="2882818" y="361280"/>
                  </a:lnTo>
                  <a:lnTo>
                    <a:pt x="2824436" y="325812"/>
                  </a:lnTo>
                  <a:lnTo>
                    <a:pt x="2761461" y="312644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496" y="1684567"/>
            <a:ext cx="3705225" cy="1293495"/>
            <a:chOff x="8496" y="1684567"/>
            <a:chExt cx="3705225" cy="1293495"/>
          </a:xfrm>
        </p:grpSpPr>
        <p:sp>
          <p:nvSpPr>
            <p:cNvPr id="9" name="object 9"/>
            <p:cNvSpPr/>
            <p:nvPr/>
          </p:nvSpPr>
          <p:spPr>
            <a:xfrm>
              <a:off x="8496" y="1684578"/>
              <a:ext cx="3705225" cy="1293495"/>
            </a:xfrm>
            <a:custGeom>
              <a:avLst/>
              <a:gdLst/>
              <a:ahLst/>
              <a:cxnLst/>
              <a:rect l="l" t="t" r="r" b="b"/>
              <a:pathLst>
                <a:path w="3705225" h="1293495">
                  <a:moveTo>
                    <a:pt x="3705085" y="1051445"/>
                  </a:moveTo>
                  <a:lnTo>
                    <a:pt x="3701719" y="1008316"/>
                  </a:lnTo>
                  <a:lnTo>
                    <a:pt x="3690277" y="967155"/>
                  </a:lnTo>
                  <a:lnTo>
                    <a:pt x="3669665" y="931202"/>
                  </a:lnTo>
                  <a:lnTo>
                    <a:pt x="3641331" y="900569"/>
                  </a:lnTo>
                  <a:lnTo>
                    <a:pt x="3606698" y="875398"/>
                  </a:lnTo>
                  <a:lnTo>
                    <a:pt x="3567226" y="855814"/>
                  </a:lnTo>
                  <a:lnTo>
                    <a:pt x="3524339" y="841959"/>
                  </a:lnTo>
                  <a:lnTo>
                    <a:pt x="3479457" y="833945"/>
                  </a:lnTo>
                  <a:lnTo>
                    <a:pt x="3434054" y="831926"/>
                  </a:lnTo>
                  <a:lnTo>
                    <a:pt x="3389528" y="836002"/>
                  </a:lnTo>
                  <a:lnTo>
                    <a:pt x="3387902" y="786345"/>
                  </a:lnTo>
                  <a:lnTo>
                    <a:pt x="3382619" y="736765"/>
                  </a:lnTo>
                  <a:lnTo>
                    <a:pt x="3372993" y="688086"/>
                  </a:lnTo>
                  <a:lnTo>
                    <a:pt x="3358286" y="641159"/>
                  </a:lnTo>
                  <a:lnTo>
                    <a:pt x="3337826" y="596811"/>
                  </a:lnTo>
                  <a:lnTo>
                    <a:pt x="3310890" y="555879"/>
                  </a:lnTo>
                  <a:lnTo>
                    <a:pt x="3276498" y="520052"/>
                  </a:lnTo>
                  <a:lnTo>
                    <a:pt x="3235541" y="491439"/>
                  </a:lnTo>
                  <a:lnTo>
                    <a:pt x="3190125" y="471436"/>
                  </a:lnTo>
                  <a:lnTo>
                    <a:pt x="3142348" y="461492"/>
                  </a:lnTo>
                  <a:lnTo>
                    <a:pt x="3094317" y="463016"/>
                  </a:lnTo>
                  <a:lnTo>
                    <a:pt x="3048127" y="477443"/>
                  </a:lnTo>
                  <a:lnTo>
                    <a:pt x="3051200" y="444754"/>
                  </a:lnTo>
                  <a:lnTo>
                    <a:pt x="3049346" y="382714"/>
                  </a:lnTo>
                  <a:lnTo>
                    <a:pt x="3037484" y="325183"/>
                  </a:lnTo>
                  <a:lnTo>
                    <a:pt x="3016377" y="272173"/>
                  </a:lnTo>
                  <a:lnTo>
                    <a:pt x="2986773" y="223761"/>
                  </a:lnTo>
                  <a:lnTo>
                    <a:pt x="2949473" y="179946"/>
                  </a:lnTo>
                  <a:lnTo>
                    <a:pt x="2905214" y="140804"/>
                  </a:lnTo>
                  <a:lnTo>
                    <a:pt x="2854769" y="106375"/>
                  </a:lnTo>
                  <a:lnTo>
                    <a:pt x="2798915" y="76669"/>
                  </a:lnTo>
                  <a:lnTo>
                    <a:pt x="2738412" y="51765"/>
                  </a:lnTo>
                  <a:lnTo>
                    <a:pt x="2674035" y="31686"/>
                  </a:lnTo>
                  <a:lnTo>
                    <a:pt x="2606522" y="16459"/>
                  </a:lnTo>
                  <a:lnTo>
                    <a:pt x="2536672" y="6159"/>
                  </a:lnTo>
                  <a:lnTo>
                    <a:pt x="2465235" y="800"/>
                  </a:lnTo>
                  <a:lnTo>
                    <a:pt x="2429167" y="0"/>
                  </a:lnTo>
                  <a:lnTo>
                    <a:pt x="2392984" y="444"/>
                  </a:lnTo>
                  <a:lnTo>
                    <a:pt x="2320671" y="5105"/>
                  </a:lnTo>
                  <a:lnTo>
                    <a:pt x="2249081" y="14859"/>
                  </a:lnTo>
                  <a:lnTo>
                    <a:pt x="2178977" y="29718"/>
                  </a:lnTo>
                  <a:lnTo>
                    <a:pt x="2111121" y="49733"/>
                  </a:lnTo>
                  <a:lnTo>
                    <a:pt x="2046274" y="74955"/>
                  </a:lnTo>
                  <a:lnTo>
                    <a:pt x="1985200" y="105410"/>
                  </a:lnTo>
                  <a:lnTo>
                    <a:pt x="1928685" y="141147"/>
                  </a:lnTo>
                  <a:lnTo>
                    <a:pt x="1877479" y="182206"/>
                  </a:lnTo>
                  <a:lnTo>
                    <a:pt x="1832356" y="228638"/>
                  </a:lnTo>
                  <a:lnTo>
                    <a:pt x="1794078" y="280466"/>
                  </a:lnTo>
                  <a:lnTo>
                    <a:pt x="1763407" y="337756"/>
                  </a:lnTo>
                  <a:lnTo>
                    <a:pt x="1741119" y="400519"/>
                  </a:lnTo>
                  <a:lnTo>
                    <a:pt x="1727974" y="468820"/>
                  </a:lnTo>
                  <a:lnTo>
                    <a:pt x="1724748" y="542683"/>
                  </a:lnTo>
                  <a:lnTo>
                    <a:pt x="1727085" y="581723"/>
                  </a:lnTo>
                  <a:lnTo>
                    <a:pt x="1732191" y="622173"/>
                  </a:lnTo>
                  <a:lnTo>
                    <a:pt x="1685861" y="615988"/>
                  </a:lnTo>
                  <a:lnTo>
                    <a:pt x="1639392" y="617131"/>
                  </a:lnTo>
                  <a:lnTo>
                    <a:pt x="1593557" y="625081"/>
                  </a:lnTo>
                  <a:lnTo>
                    <a:pt x="1549107" y="639368"/>
                  </a:lnTo>
                  <a:lnTo>
                    <a:pt x="1506804" y="659498"/>
                  </a:lnTo>
                  <a:lnTo>
                    <a:pt x="1467434" y="684961"/>
                  </a:lnTo>
                  <a:lnTo>
                    <a:pt x="1431721" y="715289"/>
                  </a:lnTo>
                  <a:lnTo>
                    <a:pt x="1400467" y="749960"/>
                  </a:lnTo>
                  <a:lnTo>
                    <a:pt x="1374406" y="788504"/>
                  </a:lnTo>
                  <a:lnTo>
                    <a:pt x="1354315" y="830414"/>
                  </a:lnTo>
                  <a:lnTo>
                    <a:pt x="1340942" y="875207"/>
                  </a:lnTo>
                  <a:lnTo>
                    <a:pt x="1318920" y="829856"/>
                  </a:lnTo>
                  <a:lnTo>
                    <a:pt x="1292364" y="787044"/>
                  </a:lnTo>
                  <a:lnTo>
                    <a:pt x="1261656" y="747077"/>
                  </a:lnTo>
                  <a:lnTo>
                    <a:pt x="1227150" y="710298"/>
                  </a:lnTo>
                  <a:lnTo>
                    <a:pt x="1189240" y="677037"/>
                  </a:lnTo>
                  <a:lnTo>
                    <a:pt x="1148295" y="647598"/>
                  </a:lnTo>
                  <a:lnTo>
                    <a:pt x="1104684" y="622338"/>
                  </a:lnTo>
                  <a:lnTo>
                    <a:pt x="1058786" y="601573"/>
                  </a:lnTo>
                  <a:lnTo>
                    <a:pt x="1010958" y="585622"/>
                  </a:lnTo>
                  <a:lnTo>
                    <a:pt x="961732" y="574776"/>
                  </a:lnTo>
                  <a:lnTo>
                    <a:pt x="911669" y="569061"/>
                  </a:lnTo>
                  <a:lnTo>
                    <a:pt x="861275" y="568375"/>
                  </a:lnTo>
                  <a:lnTo>
                    <a:pt x="811034" y="572643"/>
                  </a:lnTo>
                  <a:lnTo>
                    <a:pt x="761428" y="581748"/>
                  </a:lnTo>
                  <a:lnTo>
                    <a:pt x="712939" y="595630"/>
                  </a:lnTo>
                  <a:lnTo>
                    <a:pt x="666076" y="614172"/>
                  </a:lnTo>
                  <a:lnTo>
                    <a:pt x="621322" y="637311"/>
                  </a:lnTo>
                  <a:lnTo>
                    <a:pt x="579158" y="664933"/>
                  </a:lnTo>
                  <a:lnTo>
                    <a:pt x="540334" y="697395"/>
                  </a:lnTo>
                  <a:lnTo>
                    <a:pt x="505599" y="734847"/>
                  </a:lnTo>
                  <a:lnTo>
                    <a:pt x="476288" y="776401"/>
                  </a:lnTo>
                  <a:lnTo>
                    <a:pt x="453745" y="821143"/>
                  </a:lnTo>
                  <a:lnTo>
                    <a:pt x="439293" y="868172"/>
                  </a:lnTo>
                  <a:lnTo>
                    <a:pt x="434263" y="916571"/>
                  </a:lnTo>
                  <a:lnTo>
                    <a:pt x="439978" y="965441"/>
                  </a:lnTo>
                  <a:lnTo>
                    <a:pt x="396786" y="949655"/>
                  </a:lnTo>
                  <a:lnTo>
                    <a:pt x="352323" y="937310"/>
                  </a:lnTo>
                  <a:lnTo>
                    <a:pt x="307289" y="930236"/>
                  </a:lnTo>
                  <a:lnTo>
                    <a:pt x="262420" y="930275"/>
                  </a:lnTo>
                  <a:lnTo>
                    <a:pt x="218401" y="939266"/>
                  </a:lnTo>
                  <a:lnTo>
                    <a:pt x="177609" y="960107"/>
                  </a:lnTo>
                  <a:lnTo>
                    <a:pt x="144195" y="991984"/>
                  </a:lnTo>
                  <a:lnTo>
                    <a:pt x="121640" y="1031151"/>
                  </a:lnTo>
                  <a:lnTo>
                    <a:pt x="113398" y="1073861"/>
                  </a:lnTo>
                  <a:lnTo>
                    <a:pt x="122948" y="1116342"/>
                  </a:lnTo>
                  <a:lnTo>
                    <a:pt x="81610" y="1102245"/>
                  </a:lnTo>
                  <a:lnTo>
                    <a:pt x="39573" y="1090447"/>
                  </a:lnTo>
                  <a:lnTo>
                    <a:pt x="0" y="1083894"/>
                  </a:lnTo>
                  <a:lnTo>
                    <a:pt x="0" y="1288046"/>
                  </a:lnTo>
                  <a:lnTo>
                    <a:pt x="30289" y="1289748"/>
                  </a:lnTo>
                  <a:lnTo>
                    <a:pt x="80797" y="1291742"/>
                  </a:lnTo>
                  <a:lnTo>
                    <a:pt x="131267" y="1292910"/>
                  </a:lnTo>
                  <a:lnTo>
                    <a:pt x="181711" y="1293304"/>
                  </a:lnTo>
                  <a:lnTo>
                    <a:pt x="232130" y="1292974"/>
                  </a:lnTo>
                  <a:lnTo>
                    <a:pt x="282511" y="1291958"/>
                  </a:lnTo>
                  <a:lnTo>
                    <a:pt x="332879" y="1290294"/>
                  </a:lnTo>
                  <a:lnTo>
                    <a:pt x="383209" y="1288034"/>
                  </a:lnTo>
                  <a:lnTo>
                    <a:pt x="433527" y="1285201"/>
                  </a:lnTo>
                  <a:lnTo>
                    <a:pt x="483819" y="1281861"/>
                  </a:lnTo>
                  <a:lnTo>
                    <a:pt x="534098" y="1278051"/>
                  </a:lnTo>
                  <a:lnTo>
                    <a:pt x="584352" y="1273810"/>
                  </a:lnTo>
                  <a:lnTo>
                    <a:pt x="634593" y="1269187"/>
                  </a:lnTo>
                  <a:lnTo>
                    <a:pt x="684822" y="1264208"/>
                  </a:lnTo>
                  <a:lnTo>
                    <a:pt x="735037" y="1258938"/>
                  </a:lnTo>
                  <a:lnTo>
                    <a:pt x="835444" y="1247648"/>
                  </a:lnTo>
                  <a:lnTo>
                    <a:pt x="1186700" y="1204950"/>
                  </a:lnTo>
                  <a:lnTo>
                    <a:pt x="1287081" y="1193253"/>
                  </a:lnTo>
                  <a:lnTo>
                    <a:pt x="1337271" y="1187704"/>
                  </a:lnTo>
                  <a:lnTo>
                    <a:pt x="1387487" y="1182408"/>
                  </a:lnTo>
                  <a:lnTo>
                    <a:pt x="1437703" y="1177404"/>
                  </a:lnTo>
                  <a:lnTo>
                    <a:pt x="1487932" y="1172756"/>
                  </a:lnTo>
                  <a:lnTo>
                    <a:pt x="1538185" y="1168476"/>
                  </a:lnTo>
                  <a:lnTo>
                    <a:pt x="1588439" y="1164628"/>
                  </a:lnTo>
                  <a:lnTo>
                    <a:pt x="1638731" y="1161249"/>
                  </a:lnTo>
                  <a:lnTo>
                    <a:pt x="1689023" y="1158392"/>
                  </a:lnTo>
                  <a:lnTo>
                    <a:pt x="1740547" y="1155903"/>
                  </a:lnTo>
                  <a:lnTo>
                    <a:pt x="1792071" y="1153756"/>
                  </a:lnTo>
                  <a:lnTo>
                    <a:pt x="1843620" y="1151953"/>
                  </a:lnTo>
                  <a:lnTo>
                    <a:pt x="1895170" y="1150493"/>
                  </a:lnTo>
                  <a:lnTo>
                    <a:pt x="1946732" y="1149362"/>
                  </a:lnTo>
                  <a:lnTo>
                    <a:pt x="1998306" y="1148588"/>
                  </a:lnTo>
                  <a:lnTo>
                    <a:pt x="2049881" y="1148143"/>
                  </a:lnTo>
                  <a:lnTo>
                    <a:pt x="2101456" y="1148029"/>
                  </a:lnTo>
                  <a:lnTo>
                    <a:pt x="2153031" y="1148270"/>
                  </a:lnTo>
                  <a:lnTo>
                    <a:pt x="2204605" y="1148842"/>
                  </a:lnTo>
                  <a:lnTo>
                    <a:pt x="2256167" y="1149756"/>
                  </a:lnTo>
                  <a:lnTo>
                    <a:pt x="2307729" y="1151013"/>
                  </a:lnTo>
                  <a:lnTo>
                    <a:pt x="2359279" y="1152613"/>
                  </a:lnTo>
                  <a:lnTo>
                    <a:pt x="2410815" y="1154544"/>
                  </a:lnTo>
                  <a:lnTo>
                    <a:pt x="2462339" y="1156817"/>
                  </a:lnTo>
                  <a:lnTo>
                    <a:pt x="2513850" y="1159421"/>
                  </a:lnTo>
                  <a:lnTo>
                    <a:pt x="2565336" y="1162380"/>
                  </a:lnTo>
                  <a:lnTo>
                    <a:pt x="2616809" y="1165669"/>
                  </a:lnTo>
                  <a:lnTo>
                    <a:pt x="2668257" y="1169301"/>
                  </a:lnTo>
                  <a:lnTo>
                    <a:pt x="2719679" y="1173264"/>
                  </a:lnTo>
                  <a:lnTo>
                    <a:pt x="2771076" y="1177569"/>
                  </a:lnTo>
                  <a:lnTo>
                    <a:pt x="2822435" y="1182217"/>
                  </a:lnTo>
                  <a:lnTo>
                    <a:pt x="2873768" y="1187208"/>
                  </a:lnTo>
                  <a:lnTo>
                    <a:pt x="2923641" y="1194206"/>
                  </a:lnTo>
                  <a:lnTo>
                    <a:pt x="3065691" y="1219047"/>
                  </a:lnTo>
                  <a:lnTo>
                    <a:pt x="3107448" y="1225969"/>
                  </a:lnTo>
                  <a:lnTo>
                    <a:pt x="3150793" y="1232649"/>
                  </a:lnTo>
                  <a:lnTo>
                    <a:pt x="3195320" y="1238821"/>
                  </a:lnTo>
                  <a:lnTo>
                    <a:pt x="3240557" y="1244219"/>
                  </a:lnTo>
                  <a:lnTo>
                    <a:pt x="3286087" y="1248562"/>
                  </a:lnTo>
                  <a:lnTo>
                    <a:pt x="3331438" y="1251610"/>
                  </a:lnTo>
                  <a:lnTo>
                    <a:pt x="3376206" y="1253083"/>
                  </a:lnTo>
                  <a:lnTo>
                    <a:pt x="3419906" y="1252715"/>
                  </a:lnTo>
                  <a:lnTo>
                    <a:pt x="3462134" y="1250238"/>
                  </a:lnTo>
                  <a:lnTo>
                    <a:pt x="3502418" y="1245400"/>
                  </a:lnTo>
                  <a:lnTo>
                    <a:pt x="3540341" y="1237932"/>
                  </a:lnTo>
                  <a:lnTo>
                    <a:pt x="3607282" y="1214018"/>
                  </a:lnTo>
                  <a:lnTo>
                    <a:pt x="3659403" y="1176375"/>
                  </a:lnTo>
                  <a:lnTo>
                    <a:pt x="3693185" y="1122895"/>
                  </a:lnTo>
                  <a:lnTo>
                    <a:pt x="3702100" y="1089545"/>
                  </a:lnTo>
                  <a:lnTo>
                    <a:pt x="3705085" y="1051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96" y="1699399"/>
              <a:ext cx="3705225" cy="1278890"/>
            </a:xfrm>
            <a:custGeom>
              <a:avLst/>
              <a:gdLst/>
              <a:ahLst/>
              <a:cxnLst/>
              <a:rect l="l" t="t" r="r" b="b"/>
              <a:pathLst>
                <a:path w="3705225" h="1278889">
                  <a:moveTo>
                    <a:pt x="0" y="1069073"/>
                  </a:moveTo>
                  <a:lnTo>
                    <a:pt x="0" y="1273222"/>
                  </a:lnTo>
                  <a:lnTo>
                    <a:pt x="30298" y="1274928"/>
                  </a:lnTo>
                  <a:lnTo>
                    <a:pt x="80805" y="1276914"/>
                  </a:lnTo>
                  <a:lnTo>
                    <a:pt x="131279" y="1278086"/>
                  </a:lnTo>
                  <a:lnTo>
                    <a:pt x="181723" y="1278484"/>
                  </a:lnTo>
                  <a:lnTo>
                    <a:pt x="232137" y="1278152"/>
                  </a:lnTo>
                  <a:lnTo>
                    <a:pt x="282524" y="1277133"/>
                  </a:lnTo>
                  <a:lnTo>
                    <a:pt x="332885" y="1275469"/>
                  </a:lnTo>
                  <a:lnTo>
                    <a:pt x="383223" y="1273205"/>
                  </a:lnTo>
                  <a:lnTo>
                    <a:pt x="433537" y="1270381"/>
                  </a:lnTo>
                  <a:lnTo>
                    <a:pt x="534106" y="1263230"/>
                  </a:lnTo>
                  <a:lnTo>
                    <a:pt x="634606" y="1254358"/>
                  </a:lnTo>
                  <a:lnTo>
                    <a:pt x="835450" y="1232823"/>
                  </a:lnTo>
                  <a:lnTo>
                    <a:pt x="1337286" y="1172874"/>
                  </a:lnTo>
                  <a:lnTo>
                    <a:pt x="1487946" y="1157921"/>
                  </a:lnTo>
                  <a:lnTo>
                    <a:pt x="1588456" y="1149800"/>
                  </a:lnTo>
                  <a:lnTo>
                    <a:pt x="1638737" y="1146423"/>
                  </a:lnTo>
                  <a:lnTo>
                    <a:pt x="1740552" y="1141073"/>
                  </a:lnTo>
                  <a:lnTo>
                    <a:pt x="1895179" y="1135660"/>
                  </a:lnTo>
                  <a:lnTo>
                    <a:pt x="2049883" y="1133309"/>
                  </a:lnTo>
                  <a:lnTo>
                    <a:pt x="3680670" y="1133205"/>
                  </a:lnTo>
                  <a:lnTo>
                    <a:pt x="3693197" y="1108064"/>
                  </a:lnTo>
                  <a:lnTo>
                    <a:pt x="3693623" y="1106472"/>
                  </a:lnTo>
                  <a:lnTo>
                    <a:pt x="3357697" y="1106472"/>
                  </a:lnTo>
                  <a:lnTo>
                    <a:pt x="3306001" y="1105954"/>
                  </a:lnTo>
                  <a:lnTo>
                    <a:pt x="3264119" y="1101699"/>
                  </a:lnTo>
                  <a:lnTo>
                    <a:pt x="3262915" y="1101509"/>
                  </a:lnTo>
                  <a:lnTo>
                    <a:pt x="122962" y="1101509"/>
                  </a:lnTo>
                  <a:lnTo>
                    <a:pt x="81618" y="1087410"/>
                  </a:lnTo>
                  <a:lnTo>
                    <a:pt x="39572" y="1075624"/>
                  </a:lnTo>
                  <a:lnTo>
                    <a:pt x="0" y="1069073"/>
                  </a:lnTo>
                  <a:close/>
                </a:path>
                <a:path w="3705225" h="1278889">
                  <a:moveTo>
                    <a:pt x="3680670" y="1133205"/>
                  </a:moveTo>
                  <a:lnTo>
                    <a:pt x="2101458" y="1133205"/>
                  </a:lnTo>
                  <a:lnTo>
                    <a:pt x="2256172" y="1134932"/>
                  </a:lnTo>
                  <a:lnTo>
                    <a:pt x="2410821" y="1139717"/>
                  </a:lnTo>
                  <a:lnTo>
                    <a:pt x="2565347" y="1147555"/>
                  </a:lnTo>
                  <a:lnTo>
                    <a:pt x="2719687" y="1158446"/>
                  </a:lnTo>
                  <a:lnTo>
                    <a:pt x="2873782" y="1172387"/>
                  </a:lnTo>
                  <a:lnTo>
                    <a:pt x="2923652" y="1179382"/>
                  </a:lnTo>
                  <a:lnTo>
                    <a:pt x="3107445" y="1211152"/>
                  </a:lnTo>
                  <a:lnTo>
                    <a:pt x="3150799" y="1217831"/>
                  </a:lnTo>
                  <a:lnTo>
                    <a:pt x="3195318" y="1223999"/>
                  </a:lnTo>
                  <a:lnTo>
                    <a:pt x="3240560" y="1229391"/>
                  </a:lnTo>
                  <a:lnTo>
                    <a:pt x="3286083" y="1233741"/>
                  </a:lnTo>
                  <a:lnTo>
                    <a:pt x="3331445" y="1236784"/>
                  </a:lnTo>
                  <a:lnTo>
                    <a:pt x="3376202" y="1238254"/>
                  </a:lnTo>
                  <a:lnTo>
                    <a:pt x="3419913" y="1237886"/>
                  </a:lnTo>
                  <a:lnTo>
                    <a:pt x="3462134" y="1235415"/>
                  </a:lnTo>
                  <a:lnTo>
                    <a:pt x="3502424" y="1230574"/>
                  </a:lnTo>
                  <a:lnTo>
                    <a:pt x="3540340" y="1223099"/>
                  </a:lnTo>
                  <a:lnTo>
                    <a:pt x="3607279" y="1199185"/>
                  </a:lnTo>
                  <a:lnTo>
                    <a:pt x="3659411" y="1161548"/>
                  </a:lnTo>
                  <a:lnTo>
                    <a:pt x="3678819" y="1136919"/>
                  </a:lnTo>
                  <a:lnTo>
                    <a:pt x="3680670" y="1133205"/>
                  </a:lnTo>
                  <a:close/>
                </a:path>
                <a:path w="3705225" h="1278889">
                  <a:moveTo>
                    <a:pt x="3643351" y="887831"/>
                  </a:moveTo>
                  <a:lnTo>
                    <a:pt x="3618980" y="948499"/>
                  </a:lnTo>
                  <a:lnTo>
                    <a:pt x="3582988" y="1001509"/>
                  </a:lnTo>
                  <a:lnTo>
                    <a:pt x="3545897" y="1038074"/>
                  </a:lnTo>
                  <a:lnTo>
                    <a:pt x="3503760" y="1066484"/>
                  </a:lnTo>
                  <a:lnTo>
                    <a:pt x="3457639" y="1087107"/>
                  </a:lnTo>
                  <a:lnTo>
                    <a:pt x="3408598" y="1100313"/>
                  </a:lnTo>
                  <a:lnTo>
                    <a:pt x="3357697" y="1106472"/>
                  </a:lnTo>
                  <a:lnTo>
                    <a:pt x="3693623" y="1106472"/>
                  </a:lnTo>
                  <a:lnTo>
                    <a:pt x="3702104" y="1074717"/>
                  </a:lnTo>
                  <a:lnTo>
                    <a:pt x="3705097" y="1036611"/>
                  </a:lnTo>
                  <a:lnTo>
                    <a:pt x="3701733" y="993482"/>
                  </a:lnTo>
                  <a:lnTo>
                    <a:pt x="3694279" y="962849"/>
                  </a:lnTo>
                  <a:lnTo>
                    <a:pt x="3681667" y="935013"/>
                  </a:lnTo>
                  <a:lnTo>
                    <a:pt x="3664493" y="909999"/>
                  </a:lnTo>
                  <a:lnTo>
                    <a:pt x="3643351" y="887831"/>
                  </a:lnTo>
                  <a:close/>
                </a:path>
                <a:path w="3705225" h="1278889">
                  <a:moveTo>
                    <a:pt x="307297" y="915413"/>
                  </a:moveTo>
                  <a:lnTo>
                    <a:pt x="262422" y="915450"/>
                  </a:lnTo>
                  <a:lnTo>
                    <a:pt x="218415" y="924432"/>
                  </a:lnTo>
                  <a:lnTo>
                    <a:pt x="177617" y="945276"/>
                  </a:lnTo>
                  <a:lnTo>
                    <a:pt x="144204" y="977157"/>
                  </a:lnTo>
                  <a:lnTo>
                    <a:pt x="121644" y="1016323"/>
                  </a:lnTo>
                  <a:lnTo>
                    <a:pt x="113408" y="1059024"/>
                  </a:lnTo>
                  <a:lnTo>
                    <a:pt x="122962" y="1101509"/>
                  </a:lnTo>
                  <a:lnTo>
                    <a:pt x="3262915" y="1101509"/>
                  </a:lnTo>
                  <a:lnTo>
                    <a:pt x="3218732" y="1094512"/>
                  </a:lnTo>
                  <a:lnTo>
                    <a:pt x="3171229" y="1084173"/>
                  </a:lnTo>
                  <a:lnTo>
                    <a:pt x="3122999" y="1070461"/>
                  </a:lnTo>
                  <a:lnTo>
                    <a:pt x="3075433" y="1053157"/>
                  </a:lnTo>
                  <a:lnTo>
                    <a:pt x="3029919" y="1032040"/>
                  </a:lnTo>
                  <a:lnTo>
                    <a:pt x="2987848" y="1006891"/>
                  </a:lnTo>
                  <a:lnTo>
                    <a:pt x="2974822" y="996607"/>
                  </a:lnTo>
                  <a:lnTo>
                    <a:pt x="2688388" y="996607"/>
                  </a:lnTo>
                  <a:lnTo>
                    <a:pt x="2642871" y="987067"/>
                  </a:lnTo>
                  <a:lnTo>
                    <a:pt x="2599730" y="968992"/>
                  </a:lnTo>
                  <a:lnTo>
                    <a:pt x="2572739" y="950607"/>
                  </a:lnTo>
                  <a:lnTo>
                    <a:pt x="439992" y="950607"/>
                  </a:lnTo>
                  <a:lnTo>
                    <a:pt x="396796" y="934827"/>
                  </a:lnTo>
                  <a:lnTo>
                    <a:pt x="352327" y="922484"/>
                  </a:lnTo>
                  <a:lnTo>
                    <a:pt x="307297" y="915413"/>
                  </a:lnTo>
                  <a:close/>
                </a:path>
                <a:path w="3705225" h="1278889">
                  <a:moveTo>
                    <a:pt x="2896185" y="905052"/>
                  </a:moveTo>
                  <a:lnTo>
                    <a:pt x="2862427" y="938459"/>
                  </a:lnTo>
                  <a:lnTo>
                    <a:pt x="2825142" y="965895"/>
                  </a:lnTo>
                  <a:lnTo>
                    <a:pt x="2783955" y="985782"/>
                  </a:lnTo>
                  <a:lnTo>
                    <a:pt x="2738495" y="996545"/>
                  </a:lnTo>
                  <a:lnTo>
                    <a:pt x="2688388" y="996607"/>
                  </a:lnTo>
                  <a:lnTo>
                    <a:pt x="2974822" y="996607"/>
                  </a:lnTo>
                  <a:lnTo>
                    <a:pt x="2950609" y="977490"/>
                  </a:lnTo>
                  <a:lnTo>
                    <a:pt x="2919591" y="943617"/>
                  </a:lnTo>
                  <a:lnTo>
                    <a:pt x="2896185" y="905052"/>
                  </a:lnTo>
                  <a:close/>
                </a:path>
                <a:path w="3705225" h="1278889">
                  <a:moveTo>
                    <a:pt x="861288" y="553553"/>
                  </a:moveTo>
                  <a:lnTo>
                    <a:pt x="811042" y="557813"/>
                  </a:lnTo>
                  <a:lnTo>
                    <a:pt x="761435" y="566926"/>
                  </a:lnTo>
                  <a:lnTo>
                    <a:pt x="712955" y="580802"/>
                  </a:lnTo>
                  <a:lnTo>
                    <a:pt x="666093" y="599351"/>
                  </a:lnTo>
                  <a:lnTo>
                    <a:pt x="621335" y="622485"/>
                  </a:lnTo>
                  <a:lnTo>
                    <a:pt x="579172" y="650112"/>
                  </a:lnTo>
                  <a:lnTo>
                    <a:pt x="540334" y="682567"/>
                  </a:lnTo>
                  <a:lnTo>
                    <a:pt x="505598" y="720023"/>
                  </a:lnTo>
                  <a:lnTo>
                    <a:pt x="476295" y="761573"/>
                  </a:lnTo>
                  <a:lnTo>
                    <a:pt x="453753" y="806312"/>
                  </a:lnTo>
                  <a:lnTo>
                    <a:pt x="439302" y="853335"/>
                  </a:lnTo>
                  <a:lnTo>
                    <a:pt x="434272" y="901735"/>
                  </a:lnTo>
                  <a:lnTo>
                    <a:pt x="439992" y="950607"/>
                  </a:lnTo>
                  <a:lnTo>
                    <a:pt x="2572739" y="950607"/>
                  </a:lnTo>
                  <a:lnTo>
                    <a:pt x="2561529" y="942972"/>
                  </a:lnTo>
                  <a:lnTo>
                    <a:pt x="2530833" y="909596"/>
                  </a:lnTo>
                  <a:lnTo>
                    <a:pt x="2530682" y="909301"/>
                  </a:lnTo>
                  <a:lnTo>
                    <a:pt x="2333254" y="909301"/>
                  </a:lnTo>
                  <a:lnTo>
                    <a:pt x="2289644" y="907924"/>
                  </a:lnTo>
                  <a:lnTo>
                    <a:pt x="2246907" y="902276"/>
                  </a:lnTo>
                  <a:lnTo>
                    <a:pt x="2205352" y="892491"/>
                  </a:lnTo>
                  <a:lnTo>
                    <a:pt x="2165292" y="878701"/>
                  </a:lnTo>
                  <a:lnTo>
                    <a:pt x="2127036" y="861038"/>
                  </a:lnTo>
                  <a:lnTo>
                    <a:pt x="2125914" y="860374"/>
                  </a:lnTo>
                  <a:lnTo>
                    <a:pt x="1340943" y="860374"/>
                  </a:lnTo>
                  <a:lnTo>
                    <a:pt x="1318922" y="815030"/>
                  </a:lnTo>
                  <a:lnTo>
                    <a:pt x="1292369" y="772213"/>
                  </a:lnTo>
                  <a:lnTo>
                    <a:pt x="1261657" y="732252"/>
                  </a:lnTo>
                  <a:lnTo>
                    <a:pt x="1227160" y="695474"/>
                  </a:lnTo>
                  <a:lnTo>
                    <a:pt x="1189252" y="662206"/>
                  </a:lnTo>
                  <a:lnTo>
                    <a:pt x="1148305" y="632777"/>
                  </a:lnTo>
                  <a:lnTo>
                    <a:pt x="1104693" y="607512"/>
                  </a:lnTo>
                  <a:lnTo>
                    <a:pt x="1058791" y="586740"/>
                  </a:lnTo>
                  <a:lnTo>
                    <a:pt x="1010972" y="570788"/>
                  </a:lnTo>
                  <a:lnTo>
                    <a:pt x="961741" y="559951"/>
                  </a:lnTo>
                  <a:lnTo>
                    <a:pt x="911684" y="554236"/>
                  </a:lnTo>
                  <a:lnTo>
                    <a:pt x="861288" y="553553"/>
                  </a:lnTo>
                  <a:close/>
                </a:path>
                <a:path w="3705225" h="1278889">
                  <a:moveTo>
                    <a:pt x="2510207" y="869454"/>
                  </a:moveTo>
                  <a:lnTo>
                    <a:pt x="2466213" y="886485"/>
                  </a:lnTo>
                  <a:lnTo>
                    <a:pt x="2421850" y="898714"/>
                  </a:lnTo>
                  <a:lnTo>
                    <a:pt x="2377426" y="906275"/>
                  </a:lnTo>
                  <a:lnTo>
                    <a:pt x="2333254" y="909301"/>
                  </a:lnTo>
                  <a:lnTo>
                    <a:pt x="2530682" y="909301"/>
                  </a:lnTo>
                  <a:lnTo>
                    <a:pt x="2510207" y="869454"/>
                  </a:lnTo>
                  <a:close/>
                </a:path>
                <a:path w="3705225" h="1278889">
                  <a:moveTo>
                    <a:pt x="1685872" y="601168"/>
                  </a:moveTo>
                  <a:lnTo>
                    <a:pt x="1639405" y="602301"/>
                  </a:lnTo>
                  <a:lnTo>
                    <a:pt x="1593565" y="610258"/>
                  </a:lnTo>
                  <a:lnTo>
                    <a:pt x="1549115" y="624546"/>
                  </a:lnTo>
                  <a:lnTo>
                    <a:pt x="1506818" y="644670"/>
                  </a:lnTo>
                  <a:lnTo>
                    <a:pt x="1467436" y="670139"/>
                  </a:lnTo>
                  <a:lnTo>
                    <a:pt x="1431732" y="700458"/>
                  </a:lnTo>
                  <a:lnTo>
                    <a:pt x="1400468" y="735134"/>
                  </a:lnTo>
                  <a:lnTo>
                    <a:pt x="1374407" y="773674"/>
                  </a:lnTo>
                  <a:lnTo>
                    <a:pt x="1354311" y="815585"/>
                  </a:lnTo>
                  <a:lnTo>
                    <a:pt x="1340943" y="860374"/>
                  </a:lnTo>
                  <a:lnTo>
                    <a:pt x="2125914" y="860374"/>
                  </a:lnTo>
                  <a:lnTo>
                    <a:pt x="2090895" y="839636"/>
                  </a:lnTo>
                  <a:lnTo>
                    <a:pt x="2057181" y="814627"/>
                  </a:lnTo>
                  <a:lnTo>
                    <a:pt x="2026203" y="786143"/>
                  </a:lnTo>
                  <a:lnTo>
                    <a:pt x="1998273" y="754318"/>
                  </a:lnTo>
                  <a:lnTo>
                    <a:pt x="1973701" y="719284"/>
                  </a:lnTo>
                  <a:lnTo>
                    <a:pt x="1952798" y="681173"/>
                  </a:lnTo>
                  <a:lnTo>
                    <a:pt x="1935874" y="640119"/>
                  </a:lnTo>
                  <a:lnTo>
                    <a:pt x="1926437" y="607352"/>
                  </a:lnTo>
                  <a:lnTo>
                    <a:pt x="1732205" y="607352"/>
                  </a:lnTo>
                  <a:lnTo>
                    <a:pt x="1685872" y="601168"/>
                  </a:lnTo>
                  <a:close/>
                </a:path>
                <a:path w="3705225" h="1278889">
                  <a:moveTo>
                    <a:pt x="2249857" y="0"/>
                  </a:moveTo>
                  <a:lnTo>
                    <a:pt x="2204021" y="9048"/>
                  </a:lnTo>
                  <a:lnTo>
                    <a:pt x="2159019" y="20271"/>
                  </a:lnTo>
                  <a:lnTo>
                    <a:pt x="2115062" y="33681"/>
                  </a:lnTo>
                  <a:lnTo>
                    <a:pt x="2072362" y="49288"/>
                  </a:lnTo>
                  <a:lnTo>
                    <a:pt x="2031129" y="67106"/>
                  </a:lnTo>
                  <a:lnTo>
                    <a:pt x="1991575" y="87144"/>
                  </a:lnTo>
                  <a:lnTo>
                    <a:pt x="1953910" y="109414"/>
                  </a:lnTo>
                  <a:lnTo>
                    <a:pt x="1918345" y="133929"/>
                  </a:lnTo>
                  <a:lnTo>
                    <a:pt x="1885092" y="160700"/>
                  </a:lnTo>
                  <a:lnTo>
                    <a:pt x="1854361" y="189737"/>
                  </a:lnTo>
                  <a:lnTo>
                    <a:pt x="1826364" y="221054"/>
                  </a:lnTo>
                  <a:lnTo>
                    <a:pt x="1801311" y="254661"/>
                  </a:lnTo>
                  <a:lnTo>
                    <a:pt x="1779413" y="290569"/>
                  </a:lnTo>
                  <a:lnTo>
                    <a:pt x="1760881" y="328792"/>
                  </a:lnTo>
                  <a:lnTo>
                    <a:pt x="1745928" y="369339"/>
                  </a:lnTo>
                  <a:lnTo>
                    <a:pt x="1734762" y="412222"/>
                  </a:lnTo>
                  <a:lnTo>
                    <a:pt x="1727596" y="457453"/>
                  </a:lnTo>
                  <a:lnTo>
                    <a:pt x="1724640" y="505045"/>
                  </a:lnTo>
                  <a:lnTo>
                    <a:pt x="1726106" y="555007"/>
                  </a:lnTo>
                  <a:lnTo>
                    <a:pt x="1732205" y="607352"/>
                  </a:lnTo>
                  <a:lnTo>
                    <a:pt x="1926437" y="607352"/>
                  </a:lnTo>
                  <a:lnTo>
                    <a:pt x="1923241" y="596254"/>
                  </a:lnTo>
                  <a:lnTo>
                    <a:pt x="1915208" y="549710"/>
                  </a:lnTo>
                  <a:lnTo>
                    <a:pt x="1912087" y="500621"/>
                  </a:lnTo>
                  <a:lnTo>
                    <a:pt x="1914124" y="448788"/>
                  </a:lnTo>
                  <a:lnTo>
                    <a:pt x="1921217" y="398905"/>
                  </a:lnTo>
                  <a:lnTo>
                    <a:pt x="1933076" y="351046"/>
                  </a:lnTo>
                  <a:lnTo>
                    <a:pt x="1949411" y="305285"/>
                  </a:lnTo>
                  <a:lnTo>
                    <a:pt x="1969930" y="261694"/>
                  </a:lnTo>
                  <a:lnTo>
                    <a:pt x="1994344" y="220350"/>
                  </a:lnTo>
                  <a:lnTo>
                    <a:pt x="2022361" y="181324"/>
                  </a:lnTo>
                  <a:lnTo>
                    <a:pt x="2053691" y="144690"/>
                  </a:lnTo>
                  <a:lnTo>
                    <a:pt x="2088042" y="110524"/>
                  </a:lnTo>
                  <a:lnTo>
                    <a:pt x="2125126" y="78898"/>
                  </a:lnTo>
                  <a:lnTo>
                    <a:pt x="2164650" y="49886"/>
                  </a:lnTo>
                  <a:lnTo>
                    <a:pt x="2206323" y="23562"/>
                  </a:lnTo>
                  <a:lnTo>
                    <a:pt x="2249857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303277" y="1377762"/>
            <a:ext cx="4620895" cy="1600200"/>
            <a:chOff x="8303277" y="1377762"/>
            <a:chExt cx="4620895" cy="1600200"/>
          </a:xfrm>
        </p:grpSpPr>
        <p:sp>
          <p:nvSpPr>
            <p:cNvPr id="12" name="object 12"/>
            <p:cNvSpPr/>
            <p:nvPr/>
          </p:nvSpPr>
          <p:spPr>
            <a:xfrm>
              <a:off x="8303272" y="1377784"/>
              <a:ext cx="4620895" cy="1600200"/>
            </a:xfrm>
            <a:custGeom>
              <a:avLst/>
              <a:gdLst/>
              <a:ahLst/>
              <a:cxnLst/>
              <a:rect l="l" t="t" r="r" b="b"/>
              <a:pathLst>
                <a:path w="4620895" h="1600200">
                  <a:moveTo>
                    <a:pt x="4620361" y="1385493"/>
                  </a:moveTo>
                  <a:lnTo>
                    <a:pt x="4619193" y="1343050"/>
                  </a:lnTo>
                  <a:lnTo>
                    <a:pt x="4600841" y="1304378"/>
                  </a:lnTo>
                  <a:lnTo>
                    <a:pt x="4568088" y="1276007"/>
                  </a:lnTo>
                  <a:lnTo>
                    <a:pt x="4527905" y="1261173"/>
                  </a:lnTo>
                  <a:lnTo>
                    <a:pt x="4487253" y="1263103"/>
                  </a:lnTo>
                  <a:lnTo>
                    <a:pt x="4453090" y="1285024"/>
                  </a:lnTo>
                  <a:lnTo>
                    <a:pt x="4466933" y="1239520"/>
                  </a:lnTo>
                  <a:lnTo>
                    <a:pt x="4473816" y="1192555"/>
                  </a:lnTo>
                  <a:lnTo>
                    <a:pt x="4473981" y="1145032"/>
                  </a:lnTo>
                  <a:lnTo>
                    <a:pt x="4467695" y="1097838"/>
                  </a:lnTo>
                  <a:lnTo>
                    <a:pt x="4455172" y="1051852"/>
                  </a:lnTo>
                  <a:lnTo>
                    <a:pt x="4436669" y="1007973"/>
                  </a:lnTo>
                  <a:lnTo>
                    <a:pt x="4412437" y="967092"/>
                  </a:lnTo>
                  <a:lnTo>
                    <a:pt x="4382694" y="930097"/>
                  </a:lnTo>
                  <a:lnTo>
                    <a:pt x="4347705" y="897877"/>
                  </a:lnTo>
                  <a:lnTo>
                    <a:pt x="4308157" y="871461"/>
                  </a:lnTo>
                  <a:lnTo>
                    <a:pt x="4265206" y="851268"/>
                  </a:lnTo>
                  <a:lnTo>
                    <a:pt x="4219765" y="837336"/>
                  </a:lnTo>
                  <a:lnTo>
                    <a:pt x="4172775" y="829678"/>
                  </a:lnTo>
                  <a:lnTo>
                    <a:pt x="4125137" y="828344"/>
                  </a:lnTo>
                  <a:lnTo>
                    <a:pt x="4077779" y="833335"/>
                  </a:lnTo>
                  <a:lnTo>
                    <a:pt x="4031627" y="844689"/>
                  </a:lnTo>
                  <a:lnTo>
                    <a:pt x="3987609" y="862418"/>
                  </a:lnTo>
                  <a:lnTo>
                    <a:pt x="3946639" y="886574"/>
                  </a:lnTo>
                  <a:lnTo>
                    <a:pt x="3960545" y="841654"/>
                  </a:lnTo>
                  <a:lnTo>
                    <a:pt x="3970324" y="795921"/>
                  </a:lnTo>
                  <a:lnTo>
                    <a:pt x="3976103" y="749630"/>
                  </a:lnTo>
                  <a:lnTo>
                    <a:pt x="3978021" y="702995"/>
                  </a:lnTo>
                  <a:lnTo>
                    <a:pt x="3976192" y="656285"/>
                  </a:lnTo>
                  <a:lnTo>
                    <a:pt x="3970731" y="609714"/>
                  </a:lnTo>
                  <a:lnTo>
                    <a:pt x="3961777" y="563537"/>
                  </a:lnTo>
                  <a:lnTo>
                    <a:pt x="3949458" y="517994"/>
                  </a:lnTo>
                  <a:lnTo>
                    <a:pt x="3933888" y="473316"/>
                  </a:lnTo>
                  <a:lnTo>
                    <a:pt x="3915194" y="429768"/>
                  </a:lnTo>
                  <a:lnTo>
                    <a:pt x="3893502" y="387553"/>
                  </a:lnTo>
                  <a:lnTo>
                    <a:pt x="3868940" y="346951"/>
                  </a:lnTo>
                  <a:lnTo>
                    <a:pt x="3841623" y="308165"/>
                  </a:lnTo>
                  <a:lnTo>
                    <a:pt x="3811689" y="271462"/>
                  </a:lnTo>
                  <a:lnTo>
                    <a:pt x="3779253" y="237070"/>
                  </a:lnTo>
                  <a:lnTo>
                    <a:pt x="3743312" y="203746"/>
                  </a:lnTo>
                  <a:lnTo>
                    <a:pt x="3706025" y="173189"/>
                  </a:lnTo>
                  <a:lnTo>
                    <a:pt x="3667468" y="145326"/>
                  </a:lnTo>
                  <a:lnTo>
                    <a:pt x="3627729" y="120116"/>
                  </a:lnTo>
                  <a:lnTo>
                    <a:pt x="3586899" y="97472"/>
                  </a:lnTo>
                  <a:lnTo>
                    <a:pt x="3545065" y="77368"/>
                  </a:lnTo>
                  <a:lnTo>
                    <a:pt x="3502304" y="59715"/>
                  </a:lnTo>
                  <a:lnTo>
                    <a:pt x="3458692" y="44475"/>
                  </a:lnTo>
                  <a:lnTo>
                    <a:pt x="3414331" y="31572"/>
                  </a:lnTo>
                  <a:lnTo>
                    <a:pt x="3369297" y="20955"/>
                  </a:lnTo>
                  <a:lnTo>
                    <a:pt x="3323679" y="12560"/>
                  </a:lnTo>
                  <a:lnTo>
                    <a:pt x="3277539" y="6324"/>
                  </a:lnTo>
                  <a:lnTo>
                    <a:pt x="3230994" y="2197"/>
                  </a:lnTo>
                  <a:lnTo>
                    <a:pt x="3184118" y="101"/>
                  </a:lnTo>
                  <a:lnTo>
                    <a:pt x="3136976" y="0"/>
                  </a:lnTo>
                  <a:lnTo>
                    <a:pt x="3089681" y="1828"/>
                  </a:lnTo>
                  <a:lnTo>
                    <a:pt x="3042297" y="5511"/>
                  </a:lnTo>
                  <a:lnTo>
                    <a:pt x="2994914" y="10998"/>
                  </a:lnTo>
                  <a:lnTo>
                    <a:pt x="2947619" y="18224"/>
                  </a:lnTo>
                  <a:lnTo>
                    <a:pt x="2900489" y="27139"/>
                  </a:lnTo>
                  <a:lnTo>
                    <a:pt x="2853626" y="37680"/>
                  </a:lnTo>
                  <a:lnTo>
                    <a:pt x="2807093" y="49784"/>
                  </a:lnTo>
                  <a:lnTo>
                    <a:pt x="2760980" y="63398"/>
                  </a:lnTo>
                  <a:lnTo>
                    <a:pt x="2715374" y="78447"/>
                  </a:lnTo>
                  <a:lnTo>
                    <a:pt x="2670365" y="94894"/>
                  </a:lnTo>
                  <a:lnTo>
                    <a:pt x="2626042" y="112649"/>
                  </a:lnTo>
                  <a:lnTo>
                    <a:pt x="2582468" y="131673"/>
                  </a:lnTo>
                  <a:lnTo>
                    <a:pt x="2539733" y="151904"/>
                  </a:lnTo>
                  <a:lnTo>
                    <a:pt x="2497937" y="173291"/>
                  </a:lnTo>
                  <a:lnTo>
                    <a:pt x="2457158" y="195745"/>
                  </a:lnTo>
                  <a:lnTo>
                    <a:pt x="2417470" y="219227"/>
                  </a:lnTo>
                  <a:lnTo>
                    <a:pt x="2378964" y="243687"/>
                  </a:lnTo>
                  <a:lnTo>
                    <a:pt x="2341715" y="269036"/>
                  </a:lnTo>
                  <a:lnTo>
                    <a:pt x="2302243" y="297040"/>
                  </a:lnTo>
                  <a:lnTo>
                    <a:pt x="2248103" y="342798"/>
                  </a:lnTo>
                  <a:lnTo>
                    <a:pt x="2218601" y="373494"/>
                  </a:lnTo>
                  <a:lnTo>
                    <a:pt x="2189124" y="410019"/>
                  </a:lnTo>
                  <a:lnTo>
                    <a:pt x="2160879" y="452843"/>
                  </a:lnTo>
                  <a:lnTo>
                    <a:pt x="2135111" y="502424"/>
                  </a:lnTo>
                  <a:lnTo>
                    <a:pt x="2113051" y="559219"/>
                  </a:lnTo>
                  <a:lnTo>
                    <a:pt x="2095906" y="623709"/>
                  </a:lnTo>
                  <a:lnTo>
                    <a:pt x="2084908" y="696341"/>
                  </a:lnTo>
                  <a:lnTo>
                    <a:pt x="2043023" y="671233"/>
                  </a:lnTo>
                  <a:lnTo>
                    <a:pt x="1997405" y="653897"/>
                  </a:lnTo>
                  <a:lnTo>
                    <a:pt x="1949450" y="644385"/>
                  </a:lnTo>
                  <a:lnTo>
                    <a:pt x="1900542" y="642747"/>
                  </a:lnTo>
                  <a:lnTo>
                    <a:pt x="1852053" y="649020"/>
                  </a:lnTo>
                  <a:lnTo>
                    <a:pt x="1805381" y="663270"/>
                  </a:lnTo>
                  <a:lnTo>
                    <a:pt x="1761909" y="685507"/>
                  </a:lnTo>
                  <a:lnTo>
                    <a:pt x="1723250" y="715365"/>
                  </a:lnTo>
                  <a:lnTo>
                    <a:pt x="1690471" y="751509"/>
                  </a:lnTo>
                  <a:lnTo>
                    <a:pt x="1664131" y="792695"/>
                  </a:lnTo>
                  <a:lnTo>
                    <a:pt x="1644764" y="837628"/>
                  </a:lnTo>
                  <a:lnTo>
                    <a:pt x="1632915" y="885063"/>
                  </a:lnTo>
                  <a:lnTo>
                    <a:pt x="1629156" y="933716"/>
                  </a:lnTo>
                  <a:lnTo>
                    <a:pt x="1634007" y="982319"/>
                  </a:lnTo>
                  <a:lnTo>
                    <a:pt x="1615884" y="940193"/>
                  </a:lnTo>
                  <a:lnTo>
                    <a:pt x="1592008" y="901331"/>
                  </a:lnTo>
                  <a:lnTo>
                    <a:pt x="1563065" y="865924"/>
                  </a:lnTo>
                  <a:lnTo>
                    <a:pt x="1529753" y="834199"/>
                  </a:lnTo>
                  <a:lnTo>
                    <a:pt x="1492758" y="806386"/>
                  </a:lnTo>
                  <a:lnTo>
                    <a:pt x="1452778" y="782675"/>
                  </a:lnTo>
                  <a:lnTo>
                    <a:pt x="1410487" y="763295"/>
                  </a:lnTo>
                  <a:lnTo>
                    <a:pt x="1366596" y="748449"/>
                  </a:lnTo>
                  <a:lnTo>
                    <a:pt x="1315313" y="736841"/>
                  </a:lnTo>
                  <a:lnTo>
                    <a:pt x="1263256" y="730262"/>
                  </a:lnTo>
                  <a:lnTo>
                    <a:pt x="1210716" y="728218"/>
                  </a:lnTo>
                  <a:lnTo>
                    <a:pt x="1157960" y="730250"/>
                  </a:lnTo>
                  <a:lnTo>
                    <a:pt x="1105281" y="735863"/>
                  </a:lnTo>
                  <a:lnTo>
                    <a:pt x="1052969" y="744588"/>
                  </a:lnTo>
                  <a:lnTo>
                    <a:pt x="1001268" y="755929"/>
                  </a:lnTo>
                  <a:lnTo>
                    <a:pt x="951230" y="769289"/>
                  </a:lnTo>
                  <a:lnTo>
                    <a:pt x="901750" y="784936"/>
                  </a:lnTo>
                  <a:lnTo>
                    <a:pt x="853084" y="802970"/>
                  </a:lnTo>
                  <a:lnTo>
                    <a:pt x="805497" y="823493"/>
                  </a:lnTo>
                  <a:lnTo>
                    <a:pt x="759269" y="846632"/>
                  </a:lnTo>
                  <a:lnTo>
                    <a:pt x="714629" y="872477"/>
                  </a:lnTo>
                  <a:lnTo>
                    <a:pt x="671880" y="901141"/>
                  </a:lnTo>
                  <a:lnTo>
                    <a:pt x="631253" y="932726"/>
                  </a:lnTo>
                  <a:lnTo>
                    <a:pt x="593013" y="967346"/>
                  </a:lnTo>
                  <a:lnTo>
                    <a:pt x="557593" y="1005166"/>
                  </a:lnTo>
                  <a:lnTo>
                    <a:pt x="525487" y="1046010"/>
                  </a:lnTo>
                  <a:lnTo>
                    <a:pt x="497052" y="1089507"/>
                  </a:lnTo>
                  <a:lnTo>
                    <a:pt x="472655" y="1135265"/>
                  </a:lnTo>
                  <a:lnTo>
                    <a:pt x="452704" y="1182928"/>
                  </a:lnTo>
                  <a:lnTo>
                    <a:pt x="437527" y="1232115"/>
                  </a:lnTo>
                  <a:lnTo>
                    <a:pt x="427532" y="1282420"/>
                  </a:lnTo>
                  <a:lnTo>
                    <a:pt x="423075" y="1333500"/>
                  </a:lnTo>
                  <a:lnTo>
                    <a:pt x="424522" y="1384935"/>
                  </a:lnTo>
                  <a:lnTo>
                    <a:pt x="397332" y="1349451"/>
                  </a:lnTo>
                  <a:lnTo>
                    <a:pt x="364109" y="1319517"/>
                  </a:lnTo>
                  <a:lnTo>
                    <a:pt x="326136" y="1295806"/>
                  </a:lnTo>
                  <a:lnTo>
                    <a:pt x="284670" y="1278940"/>
                  </a:lnTo>
                  <a:lnTo>
                    <a:pt x="240957" y="1269568"/>
                  </a:lnTo>
                  <a:lnTo>
                    <a:pt x="196253" y="1268336"/>
                  </a:lnTo>
                  <a:lnTo>
                    <a:pt x="149415" y="1276350"/>
                  </a:lnTo>
                  <a:lnTo>
                    <a:pt x="105016" y="1293253"/>
                  </a:lnTo>
                  <a:lnTo>
                    <a:pt x="64427" y="1318094"/>
                  </a:lnTo>
                  <a:lnTo>
                    <a:pt x="29057" y="1349895"/>
                  </a:lnTo>
                  <a:lnTo>
                    <a:pt x="1155" y="1406486"/>
                  </a:lnTo>
                  <a:lnTo>
                    <a:pt x="0" y="1438148"/>
                  </a:lnTo>
                  <a:lnTo>
                    <a:pt x="7670" y="1469453"/>
                  </a:lnTo>
                  <a:lnTo>
                    <a:pt x="40462" y="1514754"/>
                  </a:lnTo>
                  <a:lnTo>
                    <a:pt x="90741" y="1539354"/>
                  </a:lnTo>
                  <a:lnTo>
                    <a:pt x="139814" y="1549463"/>
                  </a:lnTo>
                  <a:lnTo>
                    <a:pt x="188988" y="1558544"/>
                  </a:lnTo>
                  <a:lnTo>
                    <a:pt x="238264" y="1566633"/>
                  </a:lnTo>
                  <a:lnTo>
                    <a:pt x="287642" y="1573771"/>
                  </a:lnTo>
                  <a:lnTo>
                    <a:pt x="337096" y="1579981"/>
                  </a:lnTo>
                  <a:lnTo>
                    <a:pt x="386651" y="1585290"/>
                  </a:lnTo>
                  <a:lnTo>
                    <a:pt x="436283" y="1589722"/>
                  </a:lnTo>
                  <a:lnTo>
                    <a:pt x="485990" y="1593329"/>
                  </a:lnTo>
                  <a:lnTo>
                    <a:pt x="535774" y="1596136"/>
                  </a:lnTo>
                  <a:lnTo>
                    <a:pt x="585609" y="1598180"/>
                  </a:lnTo>
                  <a:lnTo>
                    <a:pt x="635508" y="1599476"/>
                  </a:lnTo>
                  <a:lnTo>
                    <a:pt x="685469" y="1600060"/>
                  </a:lnTo>
                  <a:lnTo>
                    <a:pt x="735469" y="1599971"/>
                  </a:lnTo>
                  <a:lnTo>
                    <a:pt x="785507" y="1599222"/>
                  </a:lnTo>
                  <a:lnTo>
                    <a:pt x="835596" y="1597875"/>
                  </a:lnTo>
                  <a:lnTo>
                    <a:pt x="885710" y="1595945"/>
                  </a:lnTo>
                  <a:lnTo>
                    <a:pt x="935850" y="1593456"/>
                  </a:lnTo>
                  <a:lnTo>
                    <a:pt x="986002" y="1590446"/>
                  </a:lnTo>
                  <a:lnTo>
                    <a:pt x="1036180" y="1586953"/>
                  </a:lnTo>
                  <a:lnTo>
                    <a:pt x="1086358" y="1583004"/>
                  </a:lnTo>
                  <a:lnTo>
                    <a:pt x="1136548" y="1578622"/>
                  </a:lnTo>
                  <a:lnTo>
                    <a:pt x="1186738" y="1573847"/>
                  </a:lnTo>
                  <a:lnTo>
                    <a:pt x="1236916" y="1568716"/>
                  </a:lnTo>
                  <a:lnTo>
                    <a:pt x="1287094" y="1563243"/>
                  </a:lnTo>
                  <a:lnTo>
                    <a:pt x="1337246" y="1557477"/>
                  </a:lnTo>
                  <a:lnTo>
                    <a:pt x="1437474" y="1545158"/>
                  </a:lnTo>
                  <a:lnTo>
                    <a:pt x="1537563" y="1532013"/>
                  </a:lnTo>
                  <a:lnTo>
                    <a:pt x="1985124" y="1469377"/>
                  </a:lnTo>
                  <a:lnTo>
                    <a:pt x="2083638" y="1456169"/>
                  </a:lnTo>
                  <a:lnTo>
                    <a:pt x="2182304" y="1443647"/>
                  </a:lnTo>
                  <a:lnTo>
                    <a:pt x="2231694" y="1437728"/>
                  </a:lnTo>
                  <a:lnTo>
                    <a:pt x="2281123" y="1432090"/>
                  </a:lnTo>
                  <a:lnTo>
                    <a:pt x="2330577" y="1426743"/>
                  </a:lnTo>
                  <a:lnTo>
                    <a:pt x="2380081" y="1421739"/>
                  </a:lnTo>
                  <a:lnTo>
                    <a:pt x="2429599" y="1417104"/>
                  </a:lnTo>
                  <a:lnTo>
                    <a:pt x="2479154" y="1412862"/>
                  </a:lnTo>
                  <a:lnTo>
                    <a:pt x="2528735" y="1409065"/>
                  </a:lnTo>
                  <a:lnTo>
                    <a:pt x="2578341" y="1405724"/>
                  </a:lnTo>
                  <a:lnTo>
                    <a:pt x="2627973" y="1402892"/>
                  </a:lnTo>
                  <a:lnTo>
                    <a:pt x="2677617" y="1400594"/>
                  </a:lnTo>
                  <a:lnTo>
                    <a:pt x="2727287" y="1398854"/>
                  </a:lnTo>
                  <a:lnTo>
                    <a:pt x="2776982" y="1397711"/>
                  </a:lnTo>
                  <a:lnTo>
                    <a:pt x="2826689" y="1397203"/>
                  </a:lnTo>
                  <a:lnTo>
                    <a:pt x="2876410" y="1397355"/>
                  </a:lnTo>
                  <a:lnTo>
                    <a:pt x="2926143" y="1398193"/>
                  </a:lnTo>
                  <a:lnTo>
                    <a:pt x="2975889" y="1399768"/>
                  </a:lnTo>
                  <a:lnTo>
                    <a:pt x="3026283" y="1402194"/>
                  </a:lnTo>
                  <a:lnTo>
                    <a:pt x="3077032" y="1405496"/>
                  </a:lnTo>
                  <a:lnTo>
                    <a:pt x="3128099" y="1409585"/>
                  </a:lnTo>
                  <a:lnTo>
                    <a:pt x="3179419" y="1414373"/>
                  </a:lnTo>
                  <a:lnTo>
                    <a:pt x="3230956" y="1419809"/>
                  </a:lnTo>
                  <a:lnTo>
                    <a:pt x="3282670" y="1425790"/>
                  </a:lnTo>
                  <a:lnTo>
                    <a:pt x="3334512" y="1432255"/>
                  </a:lnTo>
                  <a:lnTo>
                    <a:pt x="3386442" y="1439113"/>
                  </a:lnTo>
                  <a:lnTo>
                    <a:pt x="3490341" y="1453730"/>
                  </a:lnTo>
                  <a:lnTo>
                    <a:pt x="3748252" y="1491805"/>
                  </a:lnTo>
                  <a:lnTo>
                    <a:pt x="3790746" y="1498422"/>
                  </a:lnTo>
                  <a:lnTo>
                    <a:pt x="3835603" y="1506080"/>
                  </a:lnTo>
                  <a:lnTo>
                    <a:pt x="3931043" y="1523111"/>
                  </a:lnTo>
                  <a:lnTo>
                    <a:pt x="3980916" y="1531721"/>
                  </a:lnTo>
                  <a:lnTo>
                    <a:pt x="4031742" y="1539913"/>
                  </a:lnTo>
                  <a:lnTo>
                    <a:pt x="4083189" y="1547304"/>
                  </a:lnTo>
                  <a:lnTo>
                    <a:pt x="4134878" y="1553527"/>
                  </a:lnTo>
                  <a:lnTo>
                    <a:pt x="4186478" y="1558201"/>
                  </a:lnTo>
                  <a:lnTo>
                    <a:pt x="4237634" y="1560969"/>
                  </a:lnTo>
                  <a:lnTo>
                    <a:pt x="4287977" y="1561465"/>
                  </a:lnTo>
                  <a:lnTo>
                    <a:pt x="4337164" y="1559293"/>
                  </a:lnTo>
                  <a:lnTo>
                    <a:pt x="4384840" y="1554099"/>
                  </a:lnTo>
                  <a:lnTo>
                    <a:pt x="4430649" y="1545513"/>
                  </a:lnTo>
                  <a:lnTo>
                    <a:pt x="4474235" y="1533156"/>
                  </a:lnTo>
                  <a:lnTo>
                    <a:pt x="4515256" y="1516659"/>
                  </a:lnTo>
                  <a:lnTo>
                    <a:pt x="4552747" y="1493532"/>
                  </a:lnTo>
                  <a:lnTo>
                    <a:pt x="4584509" y="1462659"/>
                  </a:lnTo>
                  <a:lnTo>
                    <a:pt x="4607928" y="1426006"/>
                  </a:lnTo>
                  <a:lnTo>
                    <a:pt x="4620361" y="1385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03277" y="1377762"/>
              <a:ext cx="4620895" cy="1600200"/>
            </a:xfrm>
            <a:custGeom>
              <a:avLst/>
              <a:gdLst/>
              <a:ahLst/>
              <a:cxnLst/>
              <a:rect l="l" t="t" r="r" b="b"/>
              <a:pathLst>
                <a:path w="4620895" h="1600200">
                  <a:moveTo>
                    <a:pt x="3138772" y="0"/>
                  </a:moveTo>
                  <a:lnTo>
                    <a:pt x="3091596" y="1744"/>
                  </a:lnTo>
                  <a:lnTo>
                    <a:pt x="3044335" y="5345"/>
                  </a:lnTo>
                  <a:lnTo>
                    <a:pt x="2997071" y="10743"/>
                  </a:lnTo>
                  <a:lnTo>
                    <a:pt x="2949889" y="17879"/>
                  </a:lnTo>
                  <a:lnTo>
                    <a:pt x="2902873" y="26693"/>
                  </a:lnTo>
                  <a:lnTo>
                    <a:pt x="2856105" y="37127"/>
                  </a:lnTo>
                  <a:lnTo>
                    <a:pt x="2809670" y="49119"/>
                  </a:lnTo>
                  <a:lnTo>
                    <a:pt x="2763652" y="62612"/>
                  </a:lnTo>
                  <a:lnTo>
                    <a:pt x="2718133" y="77545"/>
                  </a:lnTo>
                  <a:lnTo>
                    <a:pt x="2673198" y="93858"/>
                  </a:lnTo>
                  <a:lnTo>
                    <a:pt x="2628931" y="111494"/>
                  </a:lnTo>
                  <a:lnTo>
                    <a:pt x="2585414" y="130391"/>
                  </a:lnTo>
                  <a:lnTo>
                    <a:pt x="2542732" y="150491"/>
                  </a:lnTo>
                  <a:lnTo>
                    <a:pt x="2500968" y="171734"/>
                  </a:lnTo>
                  <a:lnTo>
                    <a:pt x="2515278" y="167592"/>
                  </a:lnTo>
                  <a:lnTo>
                    <a:pt x="2542566" y="161088"/>
                  </a:lnTo>
                  <a:lnTo>
                    <a:pt x="2580941" y="152794"/>
                  </a:lnTo>
                  <a:lnTo>
                    <a:pt x="2628513" y="143281"/>
                  </a:lnTo>
                  <a:lnTo>
                    <a:pt x="2683391" y="133121"/>
                  </a:lnTo>
                  <a:lnTo>
                    <a:pt x="2743682" y="122887"/>
                  </a:lnTo>
                  <a:lnTo>
                    <a:pt x="2807495" y="113150"/>
                  </a:lnTo>
                  <a:lnTo>
                    <a:pt x="2872940" y="104482"/>
                  </a:lnTo>
                  <a:lnTo>
                    <a:pt x="2938124" y="97455"/>
                  </a:lnTo>
                  <a:lnTo>
                    <a:pt x="3001157" y="92641"/>
                  </a:lnTo>
                  <a:lnTo>
                    <a:pt x="3060147" y="90612"/>
                  </a:lnTo>
                  <a:lnTo>
                    <a:pt x="3113204" y="91940"/>
                  </a:lnTo>
                  <a:lnTo>
                    <a:pt x="3158435" y="97197"/>
                  </a:lnTo>
                  <a:lnTo>
                    <a:pt x="3206962" y="108063"/>
                  </a:lnTo>
                  <a:lnTo>
                    <a:pt x="3254678" y="122900"/>
                  </a:lnTo>
                  <a:lnTo>
                    <a:pt x="3300982" y="141717"/>
                  </a:lnTo>
                  <a:lnTo>
                    <a:pt x="3345272" y="164519"/>
                  </a:lnTo>
                  <a:lnTo>
                    <a:pt x="3386951" y="191312"/>
                  </a:lnTo>
                  <a:lnTo>
                    <a:pt x="3425416" y="222103"/>
                  </a:lnTo>
                  <a:lnTo>
                    <a:pt x="3460068" y="256899"/>
                  </a:lnTo>
                  <a:lnTo>
                    <a:pt x="3490306" y="295705"/>
                  </a:lnTo>
                  <a:lnTo>
                    <a:pt x="3515531" y="338527"/>
                  </a:lnTo>
                  <a:lnTo>
                    <a:pt x="3535142" y="385373"/>
                  </a:lnTo>
                  <a:lnTo>
                    <a:pt x="3548583" y="433725"/>
                  </a:lnTo>
                  <a:lnTo>
                    <a:pt x="3556727" y="483183"/>
                  </a:lnTo>
                  <a:lnTo>
                    <a:pt x="3559897" y="533377"/>
                  </a:lnTo>
                  <a:lnTo>
                    <a:pt x="3558415" y="583931"/>
                  </a:lnTo>
                  <a:lnTo>
                    <a:pt x="3552605" y="634473"/>
                  </a:lnTo>
                  <a:lnTo>
                    <a:pt x="3542788" y="684630"/>
                  </a:lnTo>
                  <a:lnTo>
                    <a:pt x="3529286" y="734029"/>
                  </a:lnTo>
                  <a:lnTo>
                    <a:pt x="3512423" y="782296"/>
                  </a:lnTo>
                  <a:lnTo>
                    <a:pt x="3492519" y="829058"/>
                  </a:lnTo>
                  <a:lnTo>
                    <a:pt x="3469899" y="873942"/>
                  </a:lnTo>
                  <a:lnTo>
                    <a:pt x="3444883" y="916576"/>
                  </a:lnTo>
                  <a:lnTo>
                    <a:pt x="3419471" y="953975"/>
                  </a:lnTo>
                  <a:lnTo>
                    <a:pt x="3391045" y="990258"/>
                  </a:lnTo>
                  <a:lnTo>
                    <a:pt x="3359821" y="1024902"/>
                  </a:lnTo>
                  <a:lnTo>
                    <a:pt x="3326011" y="1057383"/>
                  </a:lnTo>
                  <a:lnTo>
                    <a:pt x="3289830" y="1087178"/>
                  </a:lnTo>
                  <a:lnTo>
                    <a:pt x="3251491" y="1113764"/>
                  </a:lnTo>
                  <a:lnTo>
                    <a:pt x="3211208" y="1136618"/>
                  </a:lnTo>
                  <a:lnTo>
                    <a:pt x="3169196" y="1155215"/>
                  </a:lnTo>
                  <a:lnTo>
                    <a:pt x="3125668" y="1169034"/>
                  </a:lnTo>
                  <a:lnTo>
                    <a:pt x="3080838" y="1177551"/>
                  </a:lnTo>
                  <a:lnTo>
                    <a:pt x="3034920" y="1180241"/>
                  </a:lnTo>
                  <a:lnTo>
                    <a:pt x="2988128" y="1176583"/>
                  </a:lnTo>
                  <a:lnTo>
                    <a:pt x="2939916" y="1165834"/>
                  </a:lnTo>
                  <a:lnTo>
                    <a:pt x="2895192" y="1148835"/>
                  </a:lnTo>
                  <a:lnTo>
                    <a:pt x="2853963" y="1126198"/>
                  </a:lnTo>
                  <a:lnTo>
                    <a:pt x="2816236" y="1098532"/>
                  </a:lnTo>
                  <a:lnTo>
                    <a:pt x="2782018" y="1066449"/>
                  </a:lnTo>
                  <a:lnTo>
                    <a:pt x="2751317" y="1030558"/>
                  </a:lnTo>
                  <a:lnTo>
                    <a:pt x="2724139" y="991471"/>
                  </a:lnTo>
                  <a:lnTo>
                    <a:pt x="2700491" y="949798"/>
                  </a:lnTo>
                  <a:lnTo>
                    <a:pt x="2680381" y="906149"/>
                  </a:lnTo>
                  <a:lnTo>
                    <a:pt x="2652819" y="947731"/>
                  </a:lnTo>
                  <a:lnTo>
                    <a:pt x="2623042" y="986235"/>
                  </a:lnTo>
                  <a:lnTo>
                    <a:pt x="2591175" y="1021578"/>
                  </a:lnTo>
                  <a:lnTo>
                    <a:pt x="2557346" y="1053676"/>
                  </a:lnTo>
                  <a:lnTo>
                    <a:pt x="2521680" y="1082445"/>
                  </a:lnTo>
                  <a:lnTo>
                    <a:pt x="2484305" y="1107803"/>
                  </a:lnTo>
                  <a:lnTo>
                    <a:pt x="2445346" y="1129667"/>
                  </a:lnTo>
                  <a:lnTo>
                    <a:pt x="2404930" y="1147952"/>
                  </a:lnTo>
                  <a:lnTo>
                    <a:pt x="2363184" y="1162575"/>
                  </a:lnTo>
                  <a:lnTo>
                    <a:pt x="2320234" y="1173454"/>
                  </a:lnTo>
                  <a:lnTo>
                    <a:pt x="2276206" y="1180504"/>
                  </a:lnTo>
                  <a:lnTo>
                    <a:pt x="2231227" y="1183643"/>
                  </a:lnTo>
                  <a:lnTo>
                    <a:pt x="2185423" y="1182787"/>
                  </a:lnTo>
                  <a:lnTo>
                    <a:pt x="2138920" y="1177853"/>
                  </a:lnTo>
                  <a:lnTo>
                    <a:pt x="2091846" y="1168757"/>
                  </a:lnTo>
                  <a:lnTo>
                    <a:pt x="2044326" y="1155416"/>
                  </a:lnTo>
                  <a:lnTo>
                    <a:pt x="1996486" y="1137746"/>
                  </a:lnTo>
                  <a:lnTo>
                    <a:pt x="1975971" y="1178604"/>
                  </a:lnTo>
                  <a:lnTo>
                    <a:pt x="1948722" y="1214634"/>
                  </a:lnTo>
                  <a:lnTo>
                    <a:pt x="1915735" y="1245670"/>
                  </a:lnTo>
                  <a:lnTo>
                    <a:pt x="1878004" y="1271545"/>
                  </a:lnTo>
                  <a:lnTo>
                    <a:pt x="1836522" y="1292092"/>
                  </a:lnTo>
                  <a:lnTo>
                    <a:pt x="1792285" y="1307144"/>
                  </a:lnTo>
                  <a:lnTo>
                    <a:pt x="1746285" y="1316533"/>
                  </a:lnTo>
                  <a:lnTo>
                    <a:pt x="1699518" y="1320093"/>
                  </a:lnTo>
                  <a:lnTo>
                    <a:pt x="1652977" y="1317656"/>
                  </a:lnTo>
                  <a:lnTo>
                    <a:pt x="1607657" y="1309056"/>
                  </a:lnTo>
                  <a:lnTo>
                    <a:pt x="1564552" y="1294125"/>
                  </a:lnTo>
                  <a:lnTo>
                    <a:pt x="1524656" y="1272697"/>
                  </a:lnTo>
                  <a:lnTo>
                    <a:pt x="1486912" y="1305175"/>
                  </a:lnTo>
                  <a:lnTo>
                    <a:pt x="1446516" y="1334721"/>
                  </a:lnTo>
                  <a:lnTo>
                    <a:pt x="1403791" y="1361382"/>
                  </a:lnTo>
                  <a:lnTo>
                    <a:pt x="1359062" y="1385202"/>
                  </a:lnTo>
                  <a:lnTo>
                    <a:pt x="1312653" y="1406229"/>
                  </a:lnTo>
                  <a:lnTo>
                    <a:pt x="1264889" y="1424508"/>
                  </a:lnTo>
                  <a:lnTo>
                    <a:pt x="1216093" y="1440085"/>
                  </a:lnTo>
                  <a:lnTo>
                    <a:pt x="1166591" y="1453006"/>
                  </a:lnTo>
                  <a:lnTo>
                    <a:pt x="1116707" y="1463319"/>
                  </a:lnTo>
                  <a:lnTo>
                    <a:pt x="1066764" y="1471067"/>
                  </a:lnTo>
                  <a:lnTo>
                    <a:pt x="1017088" y="1476299"/>
                  </a:lnTo>
                  <a:lnTo>
                    <a:pt x="968002" y="1479059"/>
                  </a:lnTo>
                  <a:lnTo>
                    <a:pt x="922855" y="1479132"/>
                  </a:lnTo>
                  <a:lnTo>
                    <a:pt x="876186" y="1476332"/>
                  </a:lnTo>
                  <a:lnTo>
                    <a:pt x="828904" y="1470308"/>
                  </a:lnTo>
                  <a:lnTo>
                    <a:pt x="781922" y="1460708"/>
                  </a:lnTo>
                  <a:lnTo>
                    <a:pt x="736151" y="1447181"/>
                  </a:lnTo>
                  <a:lnTo>
                    <a:pt x="692501" y="1429375"/>
                  </a:lnTo>
                  <a:lnTo>
                    <a:pt x="651884" y="1406940"/>
                  </a:lnTo>
                  <a:lnTo>
                    <a:pt x="615211" y="1379523"/>
                  </a:lnTo>
                  <a:lnTo>
                    <a:pt x="583393" y="1346773"/>
                  </a:lnTo>
                  <a:lnTo>
                    <a:pt x="557342" y="1308339"/>
                  </a:lnTo>
                  <a:lnTo>
                    <a:pt x="537968" y="1263870"/>
                  </a:lnTo>
                  <a:lnTo>
                    <a:pt x="526726" y="1214784"/>
                  </a:lnTo>
                  <a:lnTo>
                    <a:pt x="524556" y="1165505"/>
                  </a:lnTo>
                  <a:lnTo>
                    <a:pt x="530381" y="1116488"/>
                  </a:lnTo>
                  <a:lnTo>
                    <a:pt x="543124" y="1068188"/>
                  </a:lnTo>
                  <a:lnTo>
                    <a:pt x="561709" y="1021058"/>
                  </a:lnTo>
                  <a:lnTo>
                    <a:pt x="585059" y="975555"/>
                  </a:lnTo>
                  <a:lnTo>
                    <a:pt x="551144" y="1013080"/>
                  </a:lnTo>
                  <a:lnTo>
                    <a:pt x="520438" y="1053414"/>
                  </a:lnTo>
                  <a:lnTo>
                    <a:pt x="493287" y="1096207"/>
                  </a:lnTo>
                  <a:lnTo>
                    <a:pt x="470040" y="1141106"/>
                  </a:lnTo>
                  <a:lnTo>
                    <a:pt x="451045" y="1187763"/>
                  </a:lnTo>
                  <a:lnTo>
                    <a:pt x="436649" y="1235827"/>
                  </a:lnTo>
                  <a:lnTo>
                    <a:pt x="427199" y="1284946"/>
                  </a:lnTo>
                  <a:lnTo>
                    <a:pt x="423044" y="1334771"/>
                  </a:lnTo>
                  <a:lnTo>
                    <a:pt x="424531" y="1384952"/>
                  </a:lnTo>
                  <a:lnTo>
                    <a:pt x="397334" y="1349459"/>
                  </a:lnTo>
                  <a:lnTo>
                    <a:pt x="364119" y="1319532"/>
                  </a:lnTo>
                  <a:lnTo>
                    <a:pt x="326144" y="1295815"/>
                  </a:lnTo>
                  <a:lnTo>
                    <a:pt x="284668" y="1278951"/>
                  </a:lnTo>
                  <a:lnTo>
                    <a:pt x="240950" y="1269583"/>
                  </a:lnTo>
                  <a:lnTo>
                    <a:pt x="196249" y="1268353"/>
                  </a:lnTo>
                  <a:lnTo>
                    <a:pt x="149413" y="1276364"/>
                  </a:lnTo>
                  <a:lnTo>
                    <a:pt x="105007" y="1293275"/>
                  </a:lnTo>
                  <a:lnTo>
                    <a:pt x="64423" y="1318118"/>
                  </a:lnTo>
                  <a:lnTo>
                    <a:pt x="29053" y="1349925"/>
                  </a:lnTo>
                  <a:lnTo>
                    <a:pt x="1145" y="1406502"/>
                  </a:lnTo>
                  <a:lnTo>
                    <a:pt x="0" y="1438156"/>
                  </a:lnTo>
                  <a:lnTo>
                    <a:pt x="7679" y="1469470"/>
                  </a:lnTo>
                  <a:lnTo>
                    <a:pt x="40466" y="1514765"/>
                  </a:lnTo>
                  <a:lnTo>
                    <a:pt x="90750" y="1539371"/>
                  </a:lnTo>
                  <a:lnTo>
                    <a:pt x="139816" y="1549476"/>
                  </a:lnTo>
                  <a:lnTo>
                    <a:pt x="188991" y="1558560"/>
                  </a:lnTo>
                  <a:lnTo>
                    <a:pt x="238267" y="1566652"/>
                  </a:lnTo>
                  <a:lnTo>
                    <a:pt x="287641" y="1573785"/>
                  </a:lnTo>
                  <a:lnTo>
                    <a:pt x="337107" y="1579989"/>
                  </a:lnTo>
                  <a:lnTo>
                    <a:pt x="386658" y="1585297"/>
                  </a:lnTo>
                  <a:lnTo>
                    <a:pt x="436291" y="1589739"/>
                  </a:lnTo>
                  <a:lnTo>
                    <a:pt x="485998" y="1593348"/>
                  </a:lnTo>
                  <a:lnTo>
                    <a:pt x="535775" y="1596154"/>
                  </a:lnTo>
                  <a:lnTo>
                    <a:pt x="585617" y="1598188"/>
                  </a:lnTo>
                  <a:lnTo>
                    <a:pt x="635517" y="1599483"/>
                  </a:lnTo>
                  <a:lnTo>
                    <a:pt x="685471" y="1600069"/>
                  </a:lnTo>
                  <a:lnTo>
                    <a:pt x="735473" y="1599978"/>
                  </a:lnTo>
                  <a:lnTo>
                    <a:pt x="785517" y="1599241"/>
                  </a:lnTo>
                  <a:lnTo>
                    <a:pt x="835598" y="1597890"/>
                  </a:lnTo>
                  <a:lnTo>
                    <a:pt x="885711" y="1595956"/>
                  </a:lnTo>
                  <a:lnTo>
                    <a:pt x="935850" y="1593470"/>
                  </a:lnTo>
                  <a:lnTo>
                    <a:pt x="986009" y="1590464"/>
                  </a:lnTo>
                  <a:lnTo>
                    <a:pt x="1036184" y="1586969"/>
                  </a:lnTo>
                  <a:lnTo>
                    <a:pt x="1086368" y="1583017"/>
                  </a:lnTo>
                  <a:lnTo>
                    <a:pt x="1136557" y="1578638"/>
                  </a:lnTo>
                  <a:lnTo>
                    <a:pt x="1186744" y="1573864"/>
                  </a:lnTo>
                  <a:lnTo>
                    <a:pt x="1236925" y="1568727"/>
                  </a:lnTo>
                  <a:lnTo>
                    <a:pt x="1287094" y="1563258"/>
                  </a:lnTo>
                  <a:lnTo>
                    <a:pt x="1337245" y="1557489"/>
                  </a:lnTo>
                  <a:lnTo>
                    <a:pt x="1437473" y="1545173"/>
                  </a:lnTo>
                  <a:lnTo>
                    <a:pt x="1537566" y="1532030"/>
                  </a:lnTo>
                  <a:lnTo>
                    <a:pt x="1985133" y="1469394"/>
                  </a:lnTo>
                  <a:lnTo>
                    <a:pt x="2083638" y="1456182"/>
                  </a:lnTo>
                  <a:lnTo>
                    <a:pt x="2182306" y="1443663"/>
                  </a:lnTo>
                  <a:lnTo>
                    <a:pt x="2231697" y="1437746"/>
                  </a:lnTo>
                  <a:lnTo>
                    <a:pt x="2281124" y="1432099"/>
                  </a:lnTo>
                  <a:lnTo>
                    <a:pt x="2330584" y="1426756"/>
                  </a:lnTo>
                  <a:lnTo>
                    <a:pt x="2380077" y="1421750"/>
                  </a:lnTo>
                  <a:lnTo>
                    <a:pt x="2429600" y="1417113"/>
                  </a:lnTo>
                  <a:lnTo>
                    <a:pt x="2479151" y="1412878"/>
                  </a:lnTo>
                  <a:lnTo>
                    <a:pt x="2528730" y="1409076"/>
                  </a:lnTo>
                  <a:lnTo>
                    <a:pt x="2578335" y="1405742"/>
                  </a:lnTo>
                  <a:lnTo>
                    <a:pt x="2627963" y="1402907"/>
                  </a:lnTo>
                  <a:lnTo>
                    <a:pt x="2677613" y="1400604"/>
                  </a:lnTo>
                  <a:lnTo>
                    <a:pt x="2727284" y="1398866"/>
                  </a:lnTo>
                  <a:lnTo>
                    <a:pt x="2776974" y="1397725"/>
                  </a:lnTo>
                  <a:lnTo>
                    <a:pt x="2826680" y="1397214"/>
                  </a:lnTo>
                  <a:lnTo>
                    <a:pt x="2876402" y="1397365"/>
                  </a:lnTo>
                  <a:lnTo>
                    <a:pt x="2926137" y="1398211"/>
                  </a:lnTo>
                  <a:lnTo>
                    <a:pt x="2975885" y="1399785"/>
                  </a:lnTo>
                  <a:lnTo>
                    <a:pt x="3026279" y="1402213"/>
                  </a:lnTo>
                  <a:lnTo>
                    <a:pt x="3077029" y="1405508"/>
                  </a:lnTo>
                  <a:lnTo>
                    <a:pt x="3128090" y="1409593"/>
                  </a:lnTo>
                  <a:lnTo>
                    <a:pt x="3179415" y="1414388"/>
                  </a:lnTo>
                  <a:lnTo>
                    <a:pt x="3230958" y="1419817"/>
                  </a:lnTo>
                  <a:lnTo>
                    <a:pt x="3282673" y="1425802"/>
                  </a:lnTo>
                  <a:lnTo>
                    <a:pt x="3334514" y="1432264"/>
                  </a:lnTo>
                  <a:lnTo>
                    <a:pt x="3386436" y="1439127"/>
                  </a:lnTo>
                  <a:lnTo>
                    <a:pt x="3490335" y="1453740"/>
                  </a:lnTo>
                  <a:lnTo>
                    <a:pt x="3748261" y="1491822"/>
                  </a:lnTo>
                  <a:lnTo>
                    <a:pt x="3790746" y="1498431"/>
                  </a:lnTo>
                  <a:lnTo>
                    <a:pt x="3835607" y="1506098"/>
                  </a:lnTo>
                  <a:lnTo>
                    <a:pt x="3931045" y="1523122"/>
                  </a:lnTo>
                  <a:lnTo>
                    <a:pt x="3980915" y="1531736"/>
                  </a:lnTo>
                  <a:lnTo>
                    <a:pt x="4031747" y="1539925"/>
                  </a:lnTo>
                  <a:lnTo>
                    <a:pt x="4083188" y="1547315"/>
                  </a:lnTo>
                  <a:lnTo>
                    <a:pt x="4134885" y="1553536"/>
                  </a:lnTo>
                  <a:lnTo>
                    <a:pt x="4186485" y="1558218"/>
                  </a:lnTo>
                  <a:lnTo>
                    <a:pt x="4237633" y="1560987"/>
                  </a:lnTo>
                  <a:lnTo>
                    <a:pt x="4287976" y="1561474"/>
                  </a:lnTo>
                  <a:lnTo>
                    <a:pt x="4337161" y="1559308"/>
                  </a:lnTo>
                  <a:lnTo>
                    <a:pt x="4384835" y="1554116"/>
                  </a:lnTo>
                  <a:lnTo>
                    <a:pt x="4430644" y="1545527"/>
                  </a:lnTo>
                  <a:lnTo>
                    <a:pt x="4474234" y="1533171"/>
                  </a:lnTo>
                  <a:lnTo>
                    <a:pt x="4515252" y="1516676"/>
                  </a:lnTo>
                  <a:lnTo>
                    <a:pt x="4552753" y="1493542"/>
                  </a:lnTo>
                  <a:lnTo>
                    <a:pt x="4584521" y="1462676"/>
                  </a:lnTo>
                  <a:lnTo>
                    <a:pt x="4607933" y="1426017"/>
                  </a:lnTo>
                  <a:lnTo>
                    <a:pt x="4620367" y="1385502"/>
                  </a:lnTo>
                  <a:lnTo>
                    <a:pt x="4619201" y="1343067"/>
                  </a:lnTo>
                  <a:lnTo>
                    <a:pt x="4600840" y="1304396"/>
                  </a:lnTo>
                  <a:lnTo>
                    <a:pt x="4568090" y="1276030"/>
                  </a:lnTo>
                  <a:lnTo>
                    <a:pt x="4527910" y="1261196"/>
                  </a:lnTo>
                  <a:lnTo>
                    <a:pt x="4487260" y="1263124"/>
                  </a:lnTo>
                  <a:lnTo>
                    <a:pt x="4453098" y="1285041"/>
                  </a:lnTo>
                  <a:lnTo>
                    <a:pt x="4466928" y="1239533"/>
                  </a:lnTo>
                  <a:lnTo>
                    <a:pt x="4473808" y="1192571"/>
                  </a:lnTo>
                  <a:lnTo>
                    <a:pt x="4473980" y="1145046"/>
                  </a:lnTo>
                  <a:lnTo>
                    <a:pt x="4467686" y="1097846"/>
                  </a:lnTo>
                  <a:lnTo>
                    <a:pt x="4455168" y="1051862"/>
                  </a:lnTo>
                  <a:lnTo>
                    <a:pt x="4436670" y="1007985"/>
                  </a:lnTo>
                  <a:lnTo>
                    <a:pt x="4412433" y="967105"/>
                  </a:lnTo>
                  <a:lnTo>
                    <a:pt x="4382700" y="930111"/>
                  </a:lnTo>
                  <a:lnTo>
                    <a:pt x="4347714" y="897894"/>
                  </a:lnTo>
                  <a:lnTo>
                    <a:pt x="4308166" y="871473"/>
                  </a:lnTo>
                  <a:lnTo>
                    <a:pt x="4265213" y="851282"/>
                  </a:lnTo>
                  <a:lnTo>
                    <a:pt x="4219776" y="837348"/>
                  </a:lnTo>
                  <a:lnTo>
                    <a:pt x="4172777" y="829696"/>
                  </a:lnTo>
                  <a:lnTo>
                    <a:pt x="4125140" y="828353"/>
                  </a:lnTo>
                  <a:lnTo>
                    <a:pt x="4077786" y="833345"/>
                  </a:lnTo>
                  <a:lnTo>
                    <a:pt x="4031638" y="844698"/>
                  </a:lnTo>
                  <a:lnTo>
                    <a:pt x="3987617" y="862438"/>
                  </a:lnTo>
                  <a:lnTo>
                    <a:pt x="3946648" y="886591"/>
                  </a:lnTo>
                  <a:lnTo>
                    <a:pt x="3960548" y="841671"/>
                  </a:lnTo>
                  <a:lnTo>
                    <a:pt x="3970327" y="795941"/>
                  </a:lnTo>
                  <a:lnTo>
                    <a:pt x="3976110" y="749641"/>
                  </a:lnTo>
                  <a:lnTo>
                    <a:pt x="3978022" y="703012"/>
                  </a:lnTo>
                  <a:lnTo>
                    <a:pt x="3976188" y="656293"/>
                  </a:lnTo>
                  <a:lnTo>
                    <a:pt x="3970732" y="609726"/>
                  </a:lnTo>
                  <a:lnTo>
                    <a:pt x="3961780" y="563550"/>
                  </a:lnTo>
                  <a:lnTo>
                    <a:pt x="3949455" y="518007"/>
                  </a:lnTo>
                  <a:lnTo>
                    <a:pt x="3933883" y="473335"/>
                  </a:lnTo>
                  <a:lnTo>
                    <a:pt x="3915189" y="429777"/>
                  </a:lnTo>
                  <a:lnTo>
                    <a:pt x="3893497" y="387571"/>
                  </a:lnTo>
                  <a:lnTo>
                    <a:pt x="3868932" y="346959"/>
                  </a:lnTo>
                  <a:lnTo>
                    <a:pt x="3841620" y="308181"/>
                  </a:lnTo>
                  <a:lnTo>
                    <a:pt x="3811683" y="271477"/>
                  </a:lnTo>
                  <a:lnTo>
                    <a:pt x="3779249" y="237088"/>
                  </a:lnTo>
                  <a:lnTo>
                    <a:pt x="3743396" y="203844"/>
                  </a:lnTo>
                  <a:lnTo>
                    <a:pt x="3706203" y="173349"/>
                  </a:lnTo>
                  <a:lnTo>
                    <a:pt x="3667753" y="145543"/>
                  </a:lnTo>
                  <a:lnTo>
                    <a:pt x="3628130" y="120368"/>
                  </a:lnTo>
                  <a:lnTo>
                    <a:pt x="3587417" y="97762"/>
                  </a:lnTo>
                  <a:lnTo>
                    <a:pt x="3545699" y="77668"/>
                  </a:lnTo>
                  <a:lnTo>
                    <a:pt x="3503058" y="60025"/>
                  </a:lnTo>
                  <a:lnTo>
                    <a:pt x="3459579" y="44774"/>
                  </a:lnTo>
                  <a:lnTo>
                    <a:pt x="3415345" y="31856"/>
                  </a:lnTo>
                  <a:lnTo>
                    <a:pt x="3370439" y="21211"/>
                  </a:lnTo>
                  <a:lnTo>
                    <a:pt x="3324947" y="12779"/>
                  </a:lnTo>
                  <a:lnTo>
                    <a:pt x="3278950" y="6502"/>
                  </a:lnTo>
                  <a:lnTo>
                    <a:pt x="3232533" y="2319"/>
                  </a:lnTo>
                  <a:lnTo>
                    <a:pt x="3185779" y="171"/>
                  </a:lnTo>
                  <a:lnTo>
                    <a:pt x="3138772" y="0"/>
                  </a:lnTo>
                  <a:close/>
                </a:path>
              </a:pathLst>
            </a:custGeom>
            <a:solidFill>
              <a:srgbClr val="E2F6F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5" y="10596003"/>
            <a:ext cx="13699016" cy="31115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18849" y="12619992"/>
            <a:ext cx="38785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>
                <a:solidFill>
                  <a:srgbClr val="111111"/>
                </a:solidFill>
                <a:latin typeface="Lucida Sans Unicode"/>
                <a:cs typeface="Lucida Sans Unicode"/>
                <a:hlinkClick r:id="rId3"/>
              </a:rPr>
              <a:t>www.no2bounce.com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3714" y="5941301"/>
            <a:ext cx="6400939" cy="93779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03714" y="5941301"/>
            <a:ext cx="6401435" cy="937894"/>
          </a:xfrm>
          <a:prstGeom prst="rect"/>
        </p:spPr>
        <p:txBody>
          <a:bodyPr wrap="square" lIns="0" tIns="132080" rIns="0" bIns="0" rtlCol="0" vert="horz">
            <a:spAutoFit/>
          </a:bodyPr>
          <a:lstStyle/>
          <a:p>
            <a:pPr marL="339725">
              <a:lnSpc>
                <a:spcPct val="100000"/>
              </a:lnSpc>
              <a:spcBef>
                <a:spcPts val="1040"/>
              </a:spcBef>
            </a:pPr>
            <a:r>
              <a:rPr dirty="0" sz="4500" spc="160" b="0">
                <a:latin typeface="Lucida Sans Unicode"/>
                <a:cs typeface="Lucida Sans Unicode"/>
              </a:rPr>
              <a:t>Sign</a:t>
            </a:r>
            <a:r>
              <a:rPr dirty="0" sz="4500" spc="-260" b="0">
                <a:latin typeface="Lucida Sans Unicode"/>
                <a:cs typeface="Lucida Sans Unicode"/>
              </a:rPr>
              <a:t> </a:t>
            </a:r>
            <a:r>
              <a:rPr dirty="0" sz="4500" spc="125" b="0">
                <a:latin typeface="Lucida Sans Unicode"/>
                <a:cs typeface="Lucida Sans Unicode"/>
              </a:rPr>
              <a:t>Up</a:t>
            </a:r>
            <a:r>
              <a:rPr dirty="0" sz="4500" spc="-260" b="0">
                <a:latin typeface="Lucida Sans Unicode"/>
                <a:cs typeface="Lucida Sans Unicode"/>
              </a:rPr>
              <a:t> </a:t>
            </a:r>
            <a:r>
              <a:rPr dirty="0" sz="4500" spc="100" b="0">
                <a:latin typeface="Lucida Sans Unicode"/>
                <a:cs typeface="Lucida Sans Unicode"/>
              </a:rPr>
              <a:t>Free</a:t>
            </a:r>
            <a:r>
              <a:rPr dirty="0" sz="4500" spc="-254" b="0">
                <a:latin typeface="Lucida Sans Unicode"/>
                <a:cs typeface="Lucida Sans Unicode"/>
              </a:rPr>
              <a:t> </a:t>
            </a:r>
            <a:r>
              <a:rPr dirty="0" sz="4500" spc="165" b="0">
                <a:latin typeface="Lucida Sans Unicode"/>
                <a:cs typeface="Lucida Sans Unicode"/>
              </a:rPr>
              <a:t>Today!</a:t>
            </a:r>
            <a:endParaRPr sz="45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5563" y="7306829"/>
            <a:ext cx="10125710" cy="2381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673860">
              <a:lnSpc>
                <a:spcPct val="114500"/>
              </a:lnSpc>
              <a:spcBef>
                <a:spcPts val="90"/>
              </a:spcBef>
            </a:pPr>
            <a:r>
              <a:rPr dirty="0" sz="4500" spc="185">
                <a:solidFill>
                  <a:srgbClr val="E81313"/>
                </a:solidFill>
                <a:latin typeface="Lucida Sans Unicode"/>
                <a:cs typeface="Lucida Sans Unicode"/>
              </a:rPr>
              <a:t>Get </a:t>
            </a:r>
            <a:r>
              <a:rPr dirty="0" sz="4500" spc="55">
                <a:solidFill>
                  <a:srgbClr val="E81313"/>
                </a:solidFill>
                <a:latin typeface="Lucida Sans Unicode"/>
                <a:cs typeface="Lucida Sans Unicode"/>
              </a:rPr>
              <a:t>50 </a:t>
            </a:r>
            <a:r>
              <a:rPr dirty="0" sz="4500" spc="85">
                <a:solidFill>
                  <a:srgbClr val="E81313"/>
                </a:solidFill>
                <a:latin typeface="Lucida Sans Unicode"/>
                <a:cs typeface="Lucida Sans Unicode"/>
              </a:rPr>
              <a:t>free </a:t>
            </a:r>
            <a:r>
              <a:rPr dirty="0" sz="4500" spc="60">
                <a:solidFill>
                  <a:srgbClr val="E81313"/>
                </a:solidFill>
                <a:latin typeface="Lucida Sans Unicode"/>
                <a:cs typeface="Lucida Sans Unicode"/>
              </a:rPr>
              <a:t>credits</a:t>
            </a:r>
            <a:r>
              <a:rPr dirty="0" sz="4500" spc="60">
                <a:latin typeface="Lucida Sans Unicode"/>
                <a:cs typeface="Lucida Sans Unicode"/>
              </a:rPr>
              <a:t>, </a:t>
            </a:r>
            <a:r>
              <a:rPr dirty="0" sz="4500" spc="330">
                <a:latin typeface="Lucida Sans Unicode"/>
                <a:cs typeface="Lucida Sans Unicode"/>
              </a:rPr>
              <a:t>and </a:t>
            </a:r>
            <a:r>
              <a:rPr dirty="0" sz="4500" spc="335">
                <a:latin typeface="Lucida Sans Unicode"/>
                <a:cs typeface="Lucida Sans Unicode"/>
              </a:rPr>
              <a:t> </a:t>
            </a:r>
            <a:r>
              <a:rPr dirty="0" sz="4500" spc="320">
                <a:latin typeface="Lucida Sans Unicode"/>
                <a:cs typeface="Lucida Sans Unicode"/>
              </a:rPr>
              <a:t>make</a:t>
            </a:r>
            <a:r>
              <a:rPr dirty="0" sz="4500" spc="-245">
                <a:latin typeface="Lucida Sans Unicode"/>
                <a:cs typeface="Lucida Sans Unicode"/>
              </a:rPr>
              <a:t> </a:t>
            </a:r>
            <a:r>
              <a:rPr dirty="0" sz="4500" spc="114">
                <a:latin typeface="Lucida Sans Unicode"/>
                <a:cs typeface="Lucida Sans Unicode"/>
              </a:rPr>
              <a:t>sure</a:t>
            </a:r>
            <a:r>
              <a:rPr dirty="0" sz="4500" spc="-245">
                <a:latin typeface="Lucida Sans Unicode"/>
                <a:cs typeface="Lucida Sans Unicode"/>
              </a:rPr>
              <a:t> </a:t>
            </a:r>
            <a:r>
              <a:rPr dirty="0" sz="4500" spc="114">
                <a:latin typeface="Lucida Sans Unicode"/>
                <a:cs typeface="Lucida Sans Unicode"/>
              </a:rPr>
              <a:t>your</a:t>
            </a:r>
            <a:r>
              <a:rPr dirty="0" sz="4500" spc="-245">
                <a:latin typeface="Lucida Sans Unicode"/>
                <a:cs typeface="Lucida Sans Unicode"/>
              </a:rPr>
              <a:t> </a:t>
            </a:r>
            <a:r>
              <a:rPr dirty="0" sz="4500" spc="235">
                <a:latin typeface="Lucida Sans Unicode"/>
                <a:cs typeface="Lucida Sans Unicode"/>
              </a:rPr>
              <a:t>email</a:t>
            </a:r>
            <a:r>
              <a:rPr dirty="0" sz="4500" spc="-245">
                <a:latin typeface="Lucida Sans Unicode"/>
                <a:cs typeface="Lucida Sans Unicode"/>
              </a:rPr>
              <a:t> </a:t>
            </a:r>
            <a:r>
              <a:rPr dirty="0" sz="4500" spc="165">
                <a:latin typeface="Lucida Sans Unicode"/>
                <a:cs typeface="Lucida Sans Unicode"/>
              </a:rPr>
              <a:t>marketing</a:t>
            </a:r>
            <a:r>
              <a:rPr dirty="0" sz="4500" spc="-245">
                <a:latin typeface="Lucida Sans Unicode"/>
                <a:cs typeface="Lucida Sans Unicode"/>
              </a:rPr>
              <a:t> </a:t>
            </a:r>
            <a:r>
              <a:rPr dirty="0" sz="4500" spc="10">
                <a:latin typeface="Lucida Sans Unicode"/>
                <a:cs typeface="Lucida Sans Unicode"/>
              </a:rPr>
              <a:t>is</a:t>
            </a:r>
            <a:endParaRPr sz="4500">
              <a:latin typeface="Lucida Sans Unicode"/>
              <a:cs typeface="Lucida Sans Unicode"/>
            </a:endParaRPr>
          </a:p>
          <a:p>
            <a:pPr marL="886460">
              <a:lnSpc>
                <a:spcPct val="100000"/>
              </a:lnSpc>
              <a:spcBef>
                <a:spcPts val="785"/>
              </a:spcBef>
            </a:pPr>
            <a:r>
              <a:rPr dirty="0" sz="4500" spc="140">
                <a:latin typeface="Lucida Sans Unicode"/>
                <a:cs typeface="Lucida Sans Unicode"/>
              </a:rPr>
              <a:t>on</a:t>
            </a:r>
            <a:r>
              <a:rPr dirty="0" sz="4500" spc="-260">
                <a:latin typeface="Lucida Sans Unicode"/>
                <a:cs typeface="Lucida Sans Unicode"/>
              </a:rPr>
              <a:t> </a:t>
            </a:r>
            <a:r>
              <a:rPr dirty="0" sz="4500" spc="95">
                <a:latin typeface="Lucida Sans Unicode"/>
                <a:cs typeface="Lucida Sans Unicode"/>
              </a:rPr>
              <a:t>target,</a:t>
            </a:r>
            <a:r>
              <a:rPr dirty="0" sz="4500" spc="-254">
                <a:latin typeface="Lucida Sans Unicode"/>
                <a:cs typeface="Lucida Sans Unicode"/>
              </a:rPr>
              <a:t> </a:t>
            </a:r>
            <a:r>
              <a:rPr dirty="0" sz="4500" spc="210">
                <a:latin typeface="Lucida Sans Unicode"/>
                <a:cs typeface="Lucida Sans Unicode"/>
              </a:rPr>
              <a:t>every</a:t>
            </a:r>
            <a:r>
              <a:rPr dirty="0" sz="4500" spc="-254">
                <a:latin typeface="Lucida Sans Unicode"/>
                <a:cs typeface="Lucida Sans Unicode"/>
              </a:rPr>
              <a:t> </a:t>
            </a:r>
            <a:r>
              <a:rPr dirty="0" sz="4500" spc="105">
                <a:latin typeface="Lucida Sans Unicode"/>
                <a:cs typeface="Lucida Sans Unicode"/>
              </a:rPr>
              <a:t>single</a:t>
            </a:r>
            <a:r>
              <a:rPr dirty="0" sz="4500" spc="-254">
                <a:latin typeface="Lucida Sans Unicode"/>
                <a:cs typeface="Lucida Sans Unicode"/>
              </a:rPr>
              <a:t> </a:t>
            </a:r>
            <a:r>
              <a:rPr dirty="0" sz="4500" spc="75">
                <a:latin typeface="Lucida Sans Unicode"/>
                <a:cs typeface="Lucida Sans Unicode"/>
              </a:rPr>
              <a:t>time.</a:t>
            </a:r>
            <a:endParaRPr sz="4500">
              <a:latin typeface="Lucida Sans Unicode"/>
              <a:cs typeface="Lucida Sans Unicode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9517" y="3439464"/>
            <a:ext cx="1756976" cy="1756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111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 22 carousel</dc:title>
  <dcterms:created xsi:type="dcterms:W3CDTF">2024-10-29T10:08:54Z</dcterms:created>
  <dcterms:modified xsi:type="dcterms:W3CDTF">2024-10-29T10:08:54Z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Adobe Illustrator 24.3 (Windows)</vt:lpwstr>
  </property>
  <property fmtid="{D5CDD505-2E9C-101B-9397-08002B2CF9AE}" pid="4" name="LastSaved">
    <vt:filetime>2024-10-29T00:00:00Z</vt:filetime>
  </property>
</Properties>
</file>