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5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34-410B-B0B0-414AC4F48B1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34-410B-B0B0-414AC4F48B1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34-410B-B0B0-414AC4F48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532016"/>
        <c:axId val="1347524528"/>
      </c:barChart>
      <c:catAx>
        <c:axId val="134753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7524528"/>
        <c:crosses val="autoZero"/>
        <c:auto val="1"/>
        <c:lblAlgn val="ctr"/>
        <c:lblOffset val="100"/>
        <c:noMultiLvlLbl val="0"/>
      </c:catAx>
      <c:valAx>
        <c:axId val="13475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753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alphaModFix amt="94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0"/>
            <a:ext cx="7848600" cy="6877050"/>
          </a:xfrm>
          <a:custGeom>
            <a:avLst/>
            <a:gdLst>
              <a:gd name="connsiteX0" fmla="*/ 0 w 6619875"/>
              <a:gd name="connsiteY0" fmla="*/ 0 h 6858000"/>
              <a:gd name="connsiteX1" fmla="*/ 6619875 w 6619875"/>
              <a:gd name="connsiteY1" fmla="*/ 0 h 6858000"/>
              <a:gd name="connsiteX2" fmla="*/ 6619875 w 6619875"/>
              <a:gd name="connsiteY2" fmla="*/ 6858000 h 6858000"/>
              <a:gd name="connsiteX3" fmla="*/ 0 w 6619875"/>
              <a:gd name="connsiteY3" fmla="*/ 6858000 h 6858000"/>
              <a:gd name="connsiteX4" fmla="*/ 0 w 6619875"/>
              <a:gd name="connsiteY4" fmla="*/ 0 h 6858000"/>
              <a:gd name="connsiteX0" fmla="*/ 0 w 6619875"/>
              <a:gd name="connsiteY0" fmla="*/ 0 h 6858000"/>
              <a:gd name="connsiteX1" fmla="*/ 6610350 w 6619875"/>
              <a:gd name="connsiteY1" fmla="*/ 9525 h 6858000"/>
              <a:gd name="connsiteX2" fmla="*/ 6619875 w 6619875"/>
              <a:gd name="connsiteY2" fmla="*/ 6858000 h 6858000"/>
              <a:gd name="connsiteX3" fmla="*/ 0 w 6619875"/>
              <a:gd name="connsiteY3" fmla="*/ 6858000 h 6858000"/>
              <a:gd name="connsiteX4" fmla="*/ 0 w 6619875"/>
              <a:gd name="connsiteY4" fmla="*/ 0 h 6858000"/>
              <a:gd name="connsiteX0" fmla="*/ 0 w 6619875"/>
              <a:gd name="connsiteY0" fmla="*/ 0 h 6858000"/>
              <a:gd name="connsiteX1" fmla="*/ 6610350 w 6619875"/>
              <a:gd name="connsiteY1" fmla="*/ 9525 h 6858000"/>
              <a:gd name="connsiteX2" fmla="*/ 6619875 w 6619875"/>
              <a:gd name="connsiteY2" fmla="*/ 6858000 h 6858000"/>
              <a:gd name="connsiteX3" fmla="*/ 0 w 6619875"/>
              <a:gd name="connsiteY3" fmla="*/ 6858000 h 6858000"/>
              <a:gd name="connsiteX4" fmla="*/ 0 w 6619875"/>
              <a:gd name="connsiteY4" fmla="*/ 0 h 6858000"/>
              <a:gd name="connsiteX0" fmla="*/ 0 w 6619875"/>
              <a:gd name="connsiteY0" fmla="*/ 0 h 6858000"/>
              <a:gd name="connsiteX1" fmla="*/ 6610350 w 6619875"/>
              <a:gd name="connsiteY1" fmla="*/ 9525 h 6858000"/>
              <a:gd name="connsiteX2" fmla="*/ 6619875 w 6619875"/>
              <a:gd name="connsiteY2" fmla="*/ 6858000 h 6858000"/>
              <a:gd name="connsiteX3" fmla="*/ 0 w 6619875"/>
              <a:gd name="connsiteY3" fmla="*/ 6858000 h 6858000"/>
              <a:gd name="connsiteX4" fmla="*/ 0 w 6619875"/>
              <a:gd name="connsiteY4" fmla="*/ 0 h 6858000"/>
              <a:gd name="connsiteX0" fmla="*/ 0 w 7848600"/>
              <a:gd name="connsiteY0" fmla="*/ 0 h 6877050"/>
              <a:gd name="connsiteX1" fmla="*/ 6610350 w 7848600"/>
              <a:gd name="connsiteY1" fmla="*/ 9525 h 6877050"/>
              <a:gd name="connsiteX2" fmla="*/ 7848600 w 7848600"/>
              <a:gd name="connsiteY2" fmla="*/ 6877050 h 6877050"/>
              <a:gd name="connsiteX3" fmla="*/ 0 w 7848600"/>
              <a:gd name="connsiteY3" fmla="*/ 6858000 h 6877050"/>
              <a:gd name="connsiteX4" fmla="*/ 0 w 7848600"/>
              <a:gd name="connsiteY4" fmla="*/ 0 h 6877050"/>
              <a:gd name="connsiteX0" fmla="*/ 0 w 7848600"/>
              <a:gd name="connsiteY0" fmla="*/ 0 h 6877050"/>
              <a:gd name="connsiteX1" fmla="*/ 7324725 w 7848600"/>
              <a:gd name="connsiteY1" fmla="*/ 9525 h 6877050"/>
              <a:gd name="connsiteX2" fmla="*/ 7848600 w 7848600"/>
              <a:gd name="connsiteY2" fmla="*/ 6877050 h 6877050"/>
              <a:gd name="connsiteX3" fmla="*/ 0 w 7848600"/>
              <a:gd name="connsiteY3" fmla="*/ 6858000 h 6877050"/>
              <a:gd name="connsiteX4" fmla="*/ 0 w 7848600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8600" h="6877050">
                <a:moveTo>
                  <a:pt x="0" y="0"/>
                </a:moveTo>
                <a:lnTo>
                  <a:pt x="7324725" y="9525"/>
                </a:lnTo>
                <a:cubicBezTo>
                  <a:pt x="3984625" y="5330825"/>
                  <a:pt x="7083425" y="5318125"/>
                  <a:pt x="7848600" y="68770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6" y="1647825"/>
            <a:ext cx="5200650" cy="20288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6" y="4191001"/>
            <a:ext cx="52006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4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8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8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1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7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8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7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1252151"/>
          </a:xfrm>
          <a:custGeom>
            <a:avLst/>
            <a:gdLst>
              <a:gd name="connsiteX0" fmla="*/ 0 w 9144000"/>
              <a:gd name="connsiteY0" fmla="*/ 0 h 1252151"/>
              <a:gd name="connsiteX1" fmla="*/ 9144000 w 9144000"/>
              <a:gd name="connsiteY1" fmla="*/ 0 h 1252151"/>
              <a:gd name="connsiteX2" fmla="*/ 9144000 w 9144000"/>
              <a:gd name="connsiteY2" fmla="*/ 1252151 h 1252151"/>
              <a:gd name="connsiteX3" fmla="*/ 0 w 9144000"/>
              <a:gd name="connsiteY3" fmla="*/ 1252151 h 1252151"/>
              <a:gd name="connsiteX4" fmla="*/ 0 w 9144000"/>
              <a:gd name="connsiteY4" fmla="*/ 0 h 1252151"/>
              <a:gd name="connsiteX0" fmla="*/ 0 w 9144000"/>
              <a:gd name="connsiteY0" fmla="*/ 0 h 1252151"/>
              <a:gd name="connsiteX1" fmla="*/ 9144000 w 9144000"/>
              <a:gd name="connsiteY1" fmla="*/ 0 h 1252151"/>
              <a:gd name="connsiteX2" fmla="*/ 9144000 w 9144000"/>
              <a:gd name="connsiteY2" fmla="*/ 1252151 h 1252151"/>
              <a:gd name="connsiteX3" fmla="*/ 0 w 9144000"/>
              <a:gd name="connsiteY3" fmla="*/ 1252151 h 1252151"/>
              <a:gd name="connsiteX4" fmla="*/ 0 w 9144000"/>
              <a:gd name="connsiteY4" fmla="*/ 0 h 1252151"/>
              <a:gd name="connsiteX0" fmla="*/ 0 w 9144000"/>
              <a:gd name="connsiteY0" fmla="*/ 0 h 1252151"/>
              <a:gd name="connsiteX1" fmla="*/ 9144000 w 9144000"/>
              <a:gd name="connsiteY1" fmla="*/ 0 h 1252151"/>
              <a:gd name="connsiteX2" fmla="*/ 9144000 w 9144000"/>
              <a:gd name="connsiteY2" fmla="*/ 1252151 h 1252151"/>
              <a:gd name="connsiteX3" fmla="*/ 0 w 9144000"/>
              <a:gd name="connsiteY3" fmla="*/ 1252151 h 1252151"/>
              <a:gd name="connsiteX4" fmla="*/ 0 w 9144000"/>
              <a:gd name="connsiteY4" fmla="*/ 0 h 1252151"/>
              <a:gd name="connsiteX0" fmla="*/ 0 w 9144000"/>
              <a:gd name="connsiteY0" fmla="*/ 0 h 1252151"/>
              <a:gd name="connsiteX1" fmla="*/ 9144000 w 9144000"/>
              <a:gd name="connsiteY1" fmla="*/ 0 h 1252151"/>
              <a:gd name="connsiteX2" fmla="*/ 9127524 w 9144000"/>
              <a:gd name="connsiteY2" fmla="*/ 568411 h 1252151"/>
              <a:gd name="connsiteX3" fmla="*/ 0 w 9144000"/>
              <a:gd name="connsiteY3" fmla="*/ 1252151 h 1252151"/>
              <a:gd name="connsiteX4" fmla="*/ 0 w 9144000"/>
              <a:gd name="connsiteY4" fmla="*/ 0 h 1252151"/>
              <a:gd name="connsiteX0" fmla="*/ 0 w 9144000"/>
              <a:gd name="connsiteY0" fmla="*/ 0 h 1252151"/>
              <a:gd name="connsiteX1" fmla="*/ 9144000 w 9144000"/>
              <a:gd name="connsiteY1" fmla="*/ 0 h 1252151"/>
              <a:gd name="connsiteX2" fmla="*/ 9127524 w 9144000"/>
              <a:gd name="connsiteY2" fmla="*/ 568411 h 1252151"/>
              <a:gd name="connsiteX3" fmla="*/ 0 w 9144000"/>
              <a:gd name="connsiteY3" fmla="*/ 1252151 h 1252151"/>
              <a:gd name="connsiteX4" fmla="*/ 0 w 9144000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52151">
                <a:moveTo>
                  <a:pt x="0" y="0"/>
                </a:moveTo>
                <a:lnTo>
                  <a:pt x="9144000" y="0"/>
                </a:lnTo>
                <a:lnTo>
                  <a:pt x="9127524" y="568411"/>
                </a:lnTo>
                <a:cubicBezTo>
                  <a:pt x="5527074" y="-63328"/>
                  <a:pt x="2034746" y="996778"/>
                  <a:pt x="0" y="1252151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384C-D047-412A-8843-3AAA2694162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E24B-2CA7-40B6-9A6C-B0BC9451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47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0525" y="1838325"/>
            <a:ext cx="5200651" cy="1838326"/>
          </a:xfrm>
        </p:spPr>
        <p:txBody>
          <a:bodyPr>
            <a:noAutofit/>
          </a:bodyPr>
          <a:lstStyle/>
          <a:p>
            <a:endParaRPr lang="ru-RU" sz="6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94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2069605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6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2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лнце 1"/>
          <p:cNvSpPr/>
          <p:nvPr/>
        </p:nvSpPr>
        <p:spPr>
          <a:xfrm>
            <a:off x="2527069" y="2202872"/>
            <a:ext cx="3749040" cy="3823854"/>
          </a:xfrm>
          <a:prstGeom prst="su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5601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артинка">
      <a:dk1>
        <a:sysClr val="windowText" lastClr="000000"/>
      </a:dk1>
      <a:lt1>
        <a:sysClr val="window" lastClr="FFFFFF"/>
      </a:lt1>
      <a:dk2>
        <a:srgbClr val="9B7FB3"/>
      </a:dk2>
      <a:lt2>
        <a:srgbClr val="E7E6E6"/>
      </a:lt2>
      <a:accent1>
        <a:srgbClr val="D5C9DF"/>
      </a:accent1>
      <a:accent2>
        <a:srgbClr val="C4CFE3"/>
      </a:accent2>
      <a:accent3>
        <a:srgbClr val="E3CCA0"/>
      </a:accent3>
      <a:accent4>
        <a:srgbClr val="E6E8F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</Words>
  <Application>Microsoft Office PowerPoint</Application>
  <PresentationFormat>Экран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teacher</cp:lastModifiedBy>
  <cp:revision>3</cp:revision>
  <dcterms:created xsi:type="dcterms:W3CDTF">2018-10-02T09:13:51Z</dcterms:created>
  <dcterms:modified xsi:type="dcterms:W3CDTF">2018-10-02T09:34:26Z</dcterms:modified>
</cp:coreProperties>
</file>