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2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4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1167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10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48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25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0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3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4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1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1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7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69CBDF"/>
            </a:gs>
            <a:gs pos="99000">
              <a:schemeClr val="accent1">
                <a:lumMod val="50000"/>
              </a:schemeClr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51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D291-5DCB-4C5A-BE9F-ABB13DC02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777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B40A-ACC8-4D4E-A60F-9E30A04D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Runtime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177D-F830-44A1-AF9A-AD34E41A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Runtime error occurs generally to following problems :-</a:t>
            </a:r>
          </a:p>
          <a:p>
            <a:pPr lvl="1"/>
            <a:r>
              <a:rPr lang="en-IN" dirty="0"/>
              <a:t>Dividing by zero</a:t>
            </a:r>
          </a:p>
          <a:p>
            <a:pPr lvl="1"/>
            <a:r>
              <a:rPr lang="en-IN" dirty="0"/>
              <a:t>Segmentation Fault</a:t>
            </a:r>
          </a:p>
          <a:p>
            <a:pPr lvl="2"/>
            <a:r>
              <a:rPr lang="en-IN" dirty="0"/>
              <a:t>Trying to access an element outside the bounds of array (generally)</a:t>
            </a:r>
          </a:p>
          <a:p>
            <a:pPr lvl="2"/>
            <a:r>
              <a:rPr lang="en-IN" dirty="0"/>
              <a:t>Access negative index of an array</a:t>
            </a:r>
          </a:p>
          <a:p>
            <a:pPr lvl="2"/>
            <a:r>
              <a:rPr lang="en-IN" dirty="0"/>
              <a:t>You can’t allocate array &gt; 10^8 because max. memory  size in contest problem is generally 256 MB.</a:t>
            </a:r>
          </a:p>
          <a:p>
            <a:pPr lvl="1"/>
            <a:r>
              <a:rPr lang="en-IN" dirty="0"/>
              <a:t>In Functions</a:t>
            </a:r>
          </a:p>
          <a:p>
            <a:pPr lvl="2"/>
            <a:r>
              <a:rPr lang="en-IN" dirty="0"/>
              <a:t>In any function you can only create a array of max size = 10^6.</a:t>
            </a:r>
          </a:p>
          <a:p>
            <a:pPr lvl="3"/>
            <a:r>
              <a:rPr lang="en-IN" dirty="0"/>
              <a:t>If still want  to create an array &gt; 10^6 for a function then you have to declare it globally or create the array dynamically ( heap memory 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37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CAEA-3D67-4465-9DC1-C0FC16BC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Wrong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AF54A-187A-4C63-9D6A-1BFDC27A5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Wrong Answer verdicts generally comes in following cases :-</a:t>
            </a:r>
          </a:p>
          <a:p>
            <a:pPr lvl="1"/>
            <a:r>
              <a:rPr lang="en-IN"/>
              <a:t>Int-long</a:t>
            </a:r>
            <a:endParaRPr lang="en-IN" dirty="0"/>
          </a:p>
          <a:p>
            <a:pPr lvl="2"/>
            <a:r>
              <a:rPr lang="en-IN" dirty="0"/>
              <a:t>Int a, int b;</a:t>
            </a:r>
          </a:p>
          <a:p>
            <a:pPr lvl="2"/>
            <a:r>
              <a:rPr lang="en-IN" dirty="0"/>
              <a:t>Then </a:t>
            </a:r>
            <a:r>
              <a:rPr lang="en-IN" dirty="0" err="1"/>
              <a:t>a+b</a:t>
            </a:r>
            <a:r>
              <a:rPr lang="en-IN" dirty="0"/>
              <a:t> can be outside ‘int’ and same goes for a*b &gt; ‘int’</a:t>
            </a:r>
          </a:p>
          <a:p>
            <a:pPr lvl="2"/>
            <a:r>
              <a:rPr lang="en-IN" dirty="0"/>
              <a:t>you’ve to declare type a ‘long’ or ‘long </a:t>
            </a:r>
            <a:r>
              <a:rPr lang="en-IN" dirty="0" err="1"/>
              <a:t>long</a:t>
            </a:r>
            <a:r>
              <a:rPr lang="en-IN" dirty="0"/>
              <a:t>’ accordingly  instead of ‘int’.</a:t>
            </a:r>
          </a:p>
          <a:p>
            <a:pPr lvl="1"/>
            <a:r>
              <a:rPr lang="en-IN" dirty="0"/>
              <a:t>Float – Doubles</a:t>
            </a:r>
          </a:p>
          <a:p>
            <a:pPr lvl="1"/>
            <a:r>
              <a:rPr lang="en-IN" dirty="0"/>
              <a:t>Uninitialized Variables. </a:t>
            </a:r>
          </a:p>
          <a:p>
            <a:pPr lvl="2"/>
            <a:r>
              <a:rPr lang="en-IN" dirty="0"/>
              <a:t>Int sum;( wrong )</a:t>
            </a:r>
          </a:p>
          <a:p>
            <a:pPr lvl="2"/>
            <a:r>
              <a:rPr lang="en-IN" dirty="0"/>
              <a:t>Int sum=0;(right)</a:t>
            </a:r>
          </a:p>
          <a:p>
            <a:pPr lvl="1"/>
            <a:r>
              <a:rPr lang="en-IN" dirty="0"/>
              <a:t>And , obviously if solution or approach is wrong . 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36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3738-7690-4841-8467-BF4C75A8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Why  ?</a:t>
            </a:r>
            <a:br>
              <a:rPr lang="en-IN" sz="3600" dirty="0"/>
            </a:b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7A4E-A42B-4CAE-8BB7-A23A2A8BA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Enhances your problem solving skills.</a:t>
            </a:r>
          </a:p>
          <a:p>
            <a:endParaRPr lang="en-IN" sz="3000" dirty="0"/>
          </a:p>
          <a:p>
            <a:pPr lvl="2"/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Competitive Programming is the brain game, which tests your basic to advanced problem-solving skills. The ability to solve problems is a basic life skill and is essential to our day-to-day lives, at home, at school, and at work. </a:t>
            </a:r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5014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35BF-F8BE-4C19-8A64-AB1A03D3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Approach a problem in a contest ?</a:t>
            </a: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C6F93F4F-8DB7-4792-A3A3-B64F8777D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546" y="2505456"/>
            <a:ext cx="9613861" cy="3599316"/>
          </a:xfrm>
        </p:spPr>
        <p:txBody>
          <a:bodyPr/>
          <a:lstStyle/>
          <a:p>
            <a:r>
              <a:rPr lang="en-IN" dirty="0"/>
              <a:t>Problem :-</a:t>
            </a:r>
          </a:p>
          <a:p>
            <a:pPr lvl="1"/>
            <a:r>
              <a:rPr lang="en-IN" dirty="0"/>
              <a:t>Problem description</a:t>
            </a:r>
          </a:p>
          <a:p>
            <a:pPr lvl="1"/>
            <a:r>
              <a:rPr lang="en-IN" dirty="0"/>
              <a:t>Input and Output format</a:t>
            </a:r>
          </a:p>
          <a:p>
            <a:pPr lvl="1"/>
            <a:r>
              <a:rPr lang="en-IN" dirty="0"/>
              <a:t>Constraints</a:t>
            </a:r>
          </a:p>
          <a:p>
            <a:pPr lvl="1"/>
            <a:r>
              <a:rPr lang="en-IN" dirty="0"/>
              <a:t>Samples</a:t>
            </a:r>
          </a:p>
          <a:p>
            <a:pPr lvl="1"/>
            <a:r>
              <a:rPr lang="en-IN" dirty="0"/>
              <a:t>Explanation ( optional )</a:t>
            </a:r>
          </a:p>
        </p:txBody>
      </p:sp>
    </p:spTree>
    <p:extLst>
      <p:ext uri="{BB962C8B-B14F-4D97-AF65-F5344CB8AC3E}">
        <p14:creationId xmlns:p14="http://schemas.microsoft.com/office/powerpoint/2010/main" val="202692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0925-6092-44A0-A833-F6423CAE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5DF0-01F0-441C-8ADE-FF23CD830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First thoroughly read the problem description and think of solution(s) that can applied (don’t start to code yet ).</a:t>
            </a:r>
          </a:p>
          <a:p>
            <a:r>
              <a:rPr lang="en-IN" dirty="0"/>
              <a:t>Then jump to constraints , analyse constraints and figure out  best algorithm  for the problem as per complexity.</a:t>
            </a:r>
          </a:p>
          <a:p>
            <a:r>
              <a:rPr lang="en-IN" dirty="0"/>
              <a:t>Now check input format , whether it is a single case problem or there will be multiple test cases , then you’ve to take input accordingly and same goes for output .</a:t>
            </a:r>
          </a:p>
          <a:p>
            <a:r>
              <a:rPr lang="en-IN" dirty="0"/>
              <a:t>Now it’s time to code , after coding your solution verify your solution by applying to given sample cases.</a:t>
            </a:r>
          </a:p>
          <a:p>
            <a:r>
              <a:rPr lang="en-IN" dirty="0"/>
              <a:t>And then proceed accordingly with verdict. </a:t>
            </a:r>
          </a:p>
        </p:txBody>
      </p:sp>
    </p:spTree>
    <p:extLst>
      <p:ext uri="{BB962C8B-B14F-4D97-AF65-F5344CB8AC3E}">
        <p14:creationId xmlns:p14="http://schemas.microsoft.com/office/powerpoint/2010/main" val="281136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6D94-9CF4-46E7-B529-C5BE608F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Analyses of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C144-3018-444E-8B0B-5F8FE42F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Constraints give us idea the about time complexity of best solution.</a:t>
            </a:r>
          </a:p>
          <a:p>
            <a:r>
              <a:rPr lang="en-IN" dirty="0"/>
              <a:t>Generally we can perform 10^8 operations per second .</a:t>
            </a:r>
          </a:p>
          <a:p>
            <a:r>
              <a:rPr lang="en-IN" dirty="0"/>
              <a:t>Accordingly you can optimise your current solution or find a different solution.</a:t>
            </a:r>
          </a:p>
          <a:p>
            <a:r>
              <a:rPr lang="en-IN" dirty="0"/>
              <a:t>Table in next slide can help find best algorithm for getting your solution with best complexity or generally 1 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82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2A35-C9F1-4B19-A852-54410852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Constraints-Complexity Table for analyses.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2BEF245-3B94-424B-B8E1-381C54DDCD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056101"/>
              </p:ext>
            </p:extLst>
          </p:nvPr>
        </p:nvGraphicFramePr>
        <p:xfrm>
          <a:off x="681038" y="2336800"/>
          <a:ext cx="9613900" cy="420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1616566356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253341708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r>
                        <a:rPr lang="en-IN" dirty="0"/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 &lt;= N &lt;= 10^18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</a:t>
                      </a:r>
                      <a:r>
                        <a:rPr lang="en-IN" dirty="0" err="1"/>
                        <a:t>logn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6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 &lt;= N &lt;= 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6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 &lt;= N &lt;= 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O(n^2)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631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 &lt;= N &lt;= 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</a:t>
                      </a:r>
                      <a:r>
                        <a:rPr lang="en-IN" dirty="0" err="1"/>
                        <a:t>nlogn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16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 &lt;= N &lt;= 10^2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O(n^3)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3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 &lt;= N &lt;=90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O(n^4)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36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 &lt;= N &lt;=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O(2^n)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9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 &lt;= N &lt;=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O(n!)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37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19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55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9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21E4-4031-43AC-88CE-71581D62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types of Errors ( Verdicts ) 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B22F-7C6A-459B-8741-E3FF43A19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Accepted</a:t>
            </a:r>
          </a:p>
          <a:p>
            <a:r>
              <a:rPr lang="en-IN" dirty="0"/>
              <a:t>Time Limit Exceeded</a:t>
            </a:r>
          </a:p>
          <a:p>
            <a:r>
              <a:rPr lang="en-IN" dirty="0"/>
              <a:t>Compilation Error</a:t>
            </a:r>
          </a:p>
          <a:p>
            <a:r>
              <a:rPr lang="en-IN" dirty="0"/>
              <a:t>Runtime Error</a:t>
            </a:r>
          </a:p>
          <a:p>
            <a:r>
              <a:rPr lang="en-IN" dirty="0"/>
              <a:t>Wrong Answer</a:t>
            </a:r>
          </a:p>
          <a:p>
            <a:pPr marL="1371600" lvl="3" indent="0">
              <a:buNone/>
            </a:pPr>
            <a:r>
              <a:rPr lang="en-IN" dirty="0"/>
              <a:t>	 </a:t>
            </a:r>
          </a:p>
          <a:p>
            <a:pPr marL="1371600" lvl="3" indent="0">
              <a:buNone/>
            </a:pPr>
            <a:r>
              <a:rPr lang="en-IN" dirty="0"/>
              <a:t>				</a:t>
            </a:r>
          </a:p>
          <a:p>
            <a:pPr marL="914400" lvl="2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71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646D-FA78-4D3B-8233-594D711A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Limit Exceeded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B55DD-3855-4230-8A89-5658A43E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error occurs when your solution doesn’t satisfies the given time constraints of problem.</a:t>
            </a:r>
          </a:p>
          <a:p>
            <a:r>
              <a:rPr lang="en-IN" dirty="0"/>
              <a:t>Only way to rectify this problem by writing a faster solution</a:t>
            </a:r>
          </a:p>
          <a:p>
            <a:r>
              <a:rPr lang="en-IN" dirty="0"/>
              <a:t>Can refer to Complexity Table above .</a:t>
            </a:r>
          </a:p>
        </p:txBody>
      </p:sp>
    </p:spTree>
    <p:extLst>
      <p:ext uri="{BB962C8B-B14F-4D97-AF65-F5344CB8AC3E}">
        <p14:creationId xmlns:p14="http://schemas.microsoft.com/office/powerpoint/2010/main" val="402526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CB50-31D7-4623-B2DA-5FB9800B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Compilation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4812-D846-474D-A293-C67C64A6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error occurs when then syntax of code is wrong .</a:t>
            </a:r>
          </a:p>
          <a:p>
            <a:r>
              <a:rPr lang="en-IN" dirty="0"/>
              <a:t>It can only be rectified  by  writing correct syntax for respective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66643205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85</TotalTime>
  <Words>596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charter</vt:lpstr>
      <vt:lpstr>Trebuchet MS</vt:lpstr>
      <vt:lpstr>Berlin</vt:lpstr>
      <vt:lpstr>Introduction</vt:lpstr>
      <vt:lpstr>Why  ?  </vt:lpstr>
      <vt:lpstr>How to Approach a problem in a contest ?</vt:lpstr>
      <vt:lpstr>Approach</vt:lpstr>
      <vt:lpstr>Analyses of Constraints</vt:lpstr>
      <vt:lpstr>Constraints-Complexity Table for analyses.</vt:lpstr>
      <vt:lpstr>Different types of Errors ( Verdicts ) : -</vt:lpstr>
      <vt:lpstr>Time Limit Exceeded</vt:lpstr>
      <vt:lpstr>Compilation Error</vt:lpstr>
      <vt:lpstr>Runtime Error</vt:lpstr>
      <vt:lpstr>Wrong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  Decoded</dc:title>
  <dc:creator>Naveen Singh</dc:creator>
  <cp:lastModifiedBy>Naveen Singh</cp:lastModifiedBy>
  <cp:revision>20</cp:revision>
  <dcterms:created xsi:type="dcterms:W3CDTF">2021-01-04T06:29:01Z</dcterms:created>
  <dcterms:modified xsi:type="dcterms:W3CDTF">2021-01-04T08:01:40Z</dcterms:modified>
</cp:coreProperties>
</file>