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 varScale="1">
        <p:scale>
          <a:sx n="69" d="100"/>
          <a:sy n="69" d="100"/>
        </p:scale>
        <p:origin x="37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ED9F-B17A-4325-A358-8802334ECE03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D47E-E7BF-4168-8842-D51C862160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213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ED9F-B17A-4325-A358-8802334ECE03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D47E-E7BF-4168-8842-D51C862160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575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ED9F-B17A-4325-A358-8802334ECE03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D47E-E7BF-4168-8842-D51C862160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07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ED9F-B17A-4325-A358-8802334ECE03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D47E-E7BF-4168-8842-D51C862160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364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ED9F-B17A-4325-A358-8802334ECE03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D47E-E7BF-4168-8842-D51C862160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859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ED9F-B17A-4325-A358-8802334ECE03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D47E-E7BF-4168-8842-D51C862160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147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ED9F-B17A-4325-A358-8802334ECE03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D47E-E7BF-4168-8842-D51C862160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93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ED9F-B17A-4325-A358-8802334ECE03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D47E-E7BF-4168-8842-D51C862160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797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ED9F-B17A-4325-A358-8802334ECE03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D47E-E7BF-4168-8842-D51C862160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880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ED9F-B17A-4325-A358-8802334ECE03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D47E-E7BF-4168-8842-D51C862160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918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ED9F-B17A-4325-A358-8802334ECE03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D47E-E7BF-4168-8842-D51C862160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59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4ED9F-B17A-4325-A358-8802334ECE03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CD47E-E7BF-4168-8842-D51C862160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191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842591" y="5965441"/>
            <a:ext cx="1490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so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039370" y="5965441"/>
            <a:ext cx="1490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zh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520687" y="411682"/>
            <a:ext cx="234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-</a:t>
            </a:r>
            <a:r>
              <a:rPr lang="zh-CN" altLang="en-US" dirty="0" smtClean="0"/>
              <a:t>答案相似度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063" y="1490871"/>
            <a:ext cx="4450897" cy="419785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815" y="1490871"/>
            <a:ext cx="4665007" cy="419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506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90204" y="6150107"/>
            <a:ext cx="1490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so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299252" y="6150107"/>
            <a:ext cx="1490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zh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131124" y="493511"/>
            <a:ext cx="3918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横轴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问题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答案</a:t>
            </a:r>
            <a:r>
              <a:rPr lang="en-US" altLang="zh-CN" sz="2400" dirty="0" smtClean="0"/>
              <a:t>cos</a:t>
            </a:r>
            <a:r>
              <a:rPr lang="zh-CN" altLang="en-US" sz="2400" dirty="0" smtClean="0"/>
              <a:t>相似度</a:t>
            </a:r>
            <a:endParaRPr lang="en-US" altLang="zh-CN" sz="2400" dirty="0" smtClean="0"/>
          </a:p>
          <a:p>
            <a:r>
              <a:rPr lang="zh-CN" altLang="en-US" sz="2400" dirty="0" smtClean="0"/>
              <a:t>纵轴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流行度平均值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169" y="1636075"/>
            <a:ext cx="6123653" cy="446612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36075"/>
            <a:ext cx="6090169" cy="446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72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42591" y="6321575"/>
            <a:ext cx="1490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so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39370" y="6321575"/>
            <a:ext cx="1490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zh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181866" y="125599"/>
            <a:ext cx="69759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横轴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问题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答案</a:t>
            </a:r>
            <a:r>
              <a:rPr lang="en-US" altLang="zh-CN" sz="2400" dirty="0" smtClean="0"/>
              <a:t>cos</a:t>
            </a:r>
            <a:r>
              <a:rPr lang="zh-CN" altLang="en-US" sz="2400" dirty="0" smtClean="0"/>
              <a:t>相似度</a:t>
            </a:r>
            <a:endParaRPr lang="en-US" altLang="zh-CN" sz="2400" dirty="0" smtClean="0"/>
          </a:p>
          <a:p>
            <a:r>
              <a:rPr lang="zh-CN" altLang="en-US" sz="2400" dirty="0" smtClean="0"/>
              <a:t>红色曲线是中位数，浅蓝色和深蓝色指示了分位数</a:t>
            </a:r>
            <a:endParaRPr lang="en-US" altLang="zh-CN" sz="2400" dirty="0" smtClean="0"/>
          </a:p>
          <a:p>
            <a:r>
              <a:rPr lang="en-US" altLang="zh-CN" sz="2400" dirty="0" smtClean="0"/>
              <a:t>33%</a:t>
            </a:r>
            <a:r>
              <a:rPr lang="zh-CN" altLang="en-US" sz="2400" dirty="0" smtClean="0"/>
              <a:t>的流行度分布在深蓝色以内</a:t>
            </a:r>
            <a:endParaRPr lang="en-US" altLang="zh-CN" sz="2400" dirty="0" smtClean="0"/>
          </a:p>
          <a:p>
            <a:r>
              <a:rPr lang="en-US" altLang="zh-CN" sz="2400" dirty="0" smtClean="0"/>
              <a:t>66%</a:t>
            </a:r>
            <a:r>
              <a:rPr lang="zh-CN" altLang="en-US" sz="2400" dirty="0" smtClean="0"/>
              <a:t>的流行度分布在浅蓝色以内</a:t>
            </a:r>
            <a:endParaRPr lang="en-US" altLang="zh-CN" sz="2400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273" y="1904792"/>
            <a:ext cx="6124727" cy="441678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04792"/>
            <a:ext cx="5995509" cy="441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93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90204" y="6150107"/>
            <a:ext cx="1490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so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299252" y="6150107"/>
            <a:ext cx="1490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zh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131124" y="493511"/>
            <a:ext cx="3918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横轴</a:t>
            </a:r>
            <a:r>
              <a:rPr lang="en-US" altLang="zh-CN" sz="2400" dirty="0" smtClean="0"/>
              <a:t>: </a:t>
            </a:r>
            <a:r>
              <a:rPr lang="zh-CN" altLang="en-US" sz="2400" dirty="0"/>
              <a:t>回答</a:t>
            </a:r>
            <a:r>
              <a:rPr lang="en-US" altLang="zh-CN" sz="2400" dirty="0" smtClean="0"/>
              <a:t>-</a:t>
            </a:r>
            <a:r>
              <a:rPr lang="zh-CN" altLang="en-US" sz="2400" dirty="0"/>
              <a:t>回答</a:t>
            </a:r>
            <a:r>
              <a:rPr lang="en-US" altLang="zh-CN" sz="2400" dirty="0" smtClean="0"/>
              <a:t>cos</a:t>
            </a:r>
            <a:r>
              <a:rPr lang="zh-CN" altLang="en-US" sz="2400" dirty="0" smtClean="0"/>
              <a:t>相似度</a:t>
            </a:r>
            <a:endParaRPr lang="en-US" altLang="zh-CN" sz="2400" dirty="0" smtClean="0"/>
          </a:p>
          <a:p>
            <a:r>
              <a:rPr lang="zh-CN" altLang="en-US" sz="2400" dirty="0" smtClean="0"/>
              <a:t>纵轴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流行度平均值</a:t>
            </a:r>
            <a:endParaRPr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782" y="1749287"/>
            <a:ext cx="6097631" cy="44008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49287"/>
            <a:ext cx="6174146" cy="440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084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42591" y="6321575"/>
            <a:ext cx="1490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so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39370" y="6321575"/>
            <a:ext cx="1490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zh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779105" y="427140"/>
            <a:ext cx="97218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横轴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回答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回答</a:t>
            </a:r>
            <a:r>
              <a:rPr lang="en-US" altLang="zh-CN" sz="2400" dirty="0" smtClean="0"/>
              <a:t>cos</a:t>
            </a:r>
            <a:r>
              <a:rPr lang="zh-CN" altLang="en-US" sz="2400" dirty="0" smtClean="0"/>
              <a:t>相似度</a:t>
            </a:r>
            <a:endParaRPr lang="en-US" altLang="zh-CN" sz="2400" dirty="0" smtClean="0"/>
          </a:p>
          <a:p>
            <a:r>
              <a:rPr lang="zh-CN" altLang="en-US" sz="2400" dirty="0" smtClean="0"/>
              <a:t>红色曲线是中位数</a:t>
            </a:r>
            <a:endParaRPr lang="en-US" altLang="zh-CN" sz="2400" dirty="0" smtClean="0"/>
          </a:p>
          <a:p>
            <a:r>
              <a:rPr lang="en-US" altLang="zh-CN" sz="2400" dirty="0" smtClean="0"/>
              <a:t>33%</a:t>
            </a:r>
            <a:r>
              <a:rPr lang="zh-CN" altLang="en-US" sz="2400" dirty="0" smtClean="0"/>
              <a:t>的流行度分布在深蓝色以内，</a:t>
            </a:r>
            <a:r>
              <a:rPr lang="en-US" altLang="zh-CN" sz="2400" dirty="0" smtClean="0"/>
              <a:t>66%</a:t>
            </a:r>
            <a:r>
              <a:rPr lang="zh-CN" altLang="en-US" sz="2400" dirty="0" smtClean="0"/>
              <a:t>的流行度分布在浅蓝色以内</a:t>
            </a:r>
            <a:endParaRPr lang="en-US" altLang="zh-CN" sz="24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8251"/>
            <a:ext cx="6063898" cy="440332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898" y="1877532"/>
            <a:ext cx="6128102" cy="444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6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68847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568847" y="136171"/>
            <a:ext cx="5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/>
              <a:t>so</a:t>
            </a:r>
            <a:endParaRPr lang="zh-CN" altLang="en-US" sz="28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6951395" y="129497"/>
            <a:ext cx="5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err="1" smtClean="0"/>
              <a:t>zh</a:t>
            </a:r>
            <a:endParaRPr lang="zh-CN" altLang="en-US" sz="28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4835235" y="2342026"/>
            <a:ext cx="2692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答案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答案</a:t>
            </a:r>
            <a:endParaRPr lang="en-US" altLang="zh-CN" sz="2400" dirty="0" smtClean="0"/>
          </a:p>
          <a:p>
            <a:r>
              <a:rPr lang="en-US" altLang="zh-CN" sz="2400" dirty="0" smtClean="0"/>
              <a:t>Word2vec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top 5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cos</a:t>
            </a:r>
            <a:r>
              <a:rPr lang="zh-CN" altLang="en-US" sz="2400" dirty="0" smtClean="0"/>
              <a:t>相似度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007954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94109" y="241776"/>
            <a:ext cx="4974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so</a:t>
            </a:r>
            <a:r>
              <a:rPr lang="zh-CN" altLang="en-US" dirty="0" smtClean="0"/>
              <a:t>    回答</a:t>
            </a:r>
            <a:r>
              <a:rPr lang="en-US" altLang="zh-CN" dirty="0" smtClean="0"/>
              <a:t>-</a:t>
            </a:r>
            <a:r>
              <a:rPr lang="zh-CN" altLang="en-US" dirty="0" smtClean="0"/>
              <a:t>回答相似度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80536" y="1579725"/>
            <a:ext cx="1837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预测回答流行度之前的最后一层</a:t>
            </a:r>
            <a:r>
              <a:rPr lang="en-US" altLang="zh-CN" dirty="0" smtClean="0"/>
              <a:t>dense</a:t>
            </a:r>
            <a:r>
              <a:rPr lang="zh-CN" altLang="en-US" dirty="0" smtClean="0"/>
              <a:t>的输出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594109" y="1579725"/>
            <a:ext cx="1837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回答的</a:t>
            </a:r>
            <a:r>
              <a:rPr lang="en-US" altLang="zh-CN" dirty="0" err="1" smtClean="0"/>
              <a:t>topk</a:t>
            </a:r>
            <a:r>
              <a:rPr lang="zh-CN" altLang="en-US" dirty="0"/>
              <a:t> </a:t>
            </a:r>
            <a:r>
              <a:rPr lang="en-US" altLang="zh-CN" dirty="0" smtClean="0"/>
              <a:t>pooling</a:t>
            </a:r>
            <a:r>
              <a:rPr lang="zh-CN" altLang="en-US" dirty="0" smtClean="0"/>
              <a:t>和用户表示的拼接</a:t>
            </a:r>
            <a:endParaRPr lang="en-US" altLang="zh-CN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6356869" y="1579725"/>
            <a:ext cx="2459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回答的</a:t>
            </a:r>
            <a:r>
              <a:rPr lang="en-US" altLang="zh-CN" dirty="0" err="1" smtClean="0"/>
              <a:t>topk</a:t>
            </a:r>
            <a:r>
              <a:rPr lang="zh-CN" altLang="en-US" dirty="0"/>
              <a:t> </a:t>
            </a:r>
            <a:r>
              <a:rPr lang="en-US" altLang="zh-CN" dirty="0" smtClean="0"/>
              <a:t>pooling</a:t>
            </a:r>
            <a:r>
              <a:rPr lang="zh-CN" altLang="en-US" dirty="0" smtClean="0"/>
              <a:t>（即训练好的</a:t>
            </a:r>
            <a:r>
              <a:rPr lang="en-US" altLang="zh-CN" dirty="0" smtClean="0"/>
              <a:t>word embedding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topk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12" name="文本框 11"/>
          <p:cNvSpPr txBox="1"/>
          <p:nvPr/>
        </p:nvSpPr>
        <p:spPr>
          <a:xfrm>
            <a:off x="9685722" y="1856724"/>
            <a:ext cx="183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用户表示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76080"/>
            <a:ext cx="3025615" cy="4140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514" y="2576080"/>
            <a:ext cx="3033985" cy="414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5808" y="2576080"/>
            <a:ext cx="3018000" cy="414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3808" y="2576080"/>
            <a:ext cx="2988000" cy="414000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1773269" y="679919"/>
            <a:ext cx="86164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/>
              <a:t>第一行是同一相似度下流行度的平均值</a:t>
            </a:r>
            <a:endParaRPr lang="en-US" altLang="zh-CN" sz="1600" dirty="0" smtClean="0"/>
          </a:p>
          <a:p>
            <a:r>
              <a:rPr lang="zh-CN" altLang="en-US" sz="1600" dirty="0"/>
              <a:t>第二</a:t>
            </a:r>
            <a:r>
              <a:rPr lang="zh-CN" altLang="en-US" sz="1600" dirty="0" smtClean="0"/>
              <a:t>行是分位图，红色是</a:t>
            </a:r>
            <a:r>
              <a:rPr lang="zh-CN" altLang="en-US" sz="1600" dirty="0"/>
              <a:t>相似度下流行度的</a:t>
            </a:r>
            <a:r>
              <a:rPr lang="zh-CN" altLang="en-US" sz="1600" dirty="0" smtClean="0"/>
              <a:t>中位数，深蓝是</a:t>
            </a:r>
            <a:r>
              <a:rPr lang="en-US" altLang="zh-CN" sz="1600" dirty="0" smtClean="0"/>
              <a:t>33%</a:t>
            </a:r>
            <a:r>
              <a:rPr lang="zh-CN" altLang="en-US" sz="1600" dirty="0" smtClean="0"/>
              <a:t>流行度的分布区域，浅蓝是</a:t>
            </a:r>
            <a:r>
              <a:rPr lang="en-US" altLang="zh-CN" sz="1600" dirty="0" smtClean="0"/>
              <a:t>66%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12717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94109" y="241776"/>
            <a:ext cx="4974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知乎    回答</a:t>
            </a:r>
            <a:r>
              <a:rPr lang="en-US" altLang="zh-CN" dirty="0" smtClean="0"/>
              <a:t>-</a:t>
            </a:r>
            <a:r>
              <a:rPr lang="zh-CN" altLang="en-US" dirty="0" smtClean="0"/>
              <a:t>回答相似度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80536" y="1579725"/>
            <a:ext cx="1837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预测回答流行度之前的最后一层</a:t>
            </a:r>
            <a:r>
              <a:rPr lang="en-US" altLang="zh-CN" dirty="0" smtClean="0"/>
              <a:t>dense</a:t>
            </a:r>
            <a:r>
              <a:rPr lang="zh-CN" altLang="en-US" dirty="0" smtClean="0"/>
              <a:t>的输出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594109" y="1579725"/>
            <a:ext cx="1837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回答的</a:t>
            </a:r>
            <a:r>
              <a:rPr lang="en-US" altLang="zh-CN" dirty="0" err="1" smtClean="0"/>
              <a:t>topk</a:t>
            </a:r>
            <a:r>
              <a:rPr lang="zh-CN" altLang="en-US" dirty="0"/>
              <a:t> </a:t>
            </a:r>
            <a:r>
              <a:rPr lang="en-US" altLang="zh-CN" dirty="0" smtClean="0"/>
              <a:t>pooling</a:t>
            </a:r>
            <a:r>
              <a:rPr lang="zh-CN" altLang="en-US" dirty="0" smtClean="0"/>
              <a:t>和用户表示的拼接</a:t>
            </a:r>
            <a:endParaRPr lang="en-US" altLang="zh-CN" dirty="0" smtClean="0"/>
          </a:p>
        </p:txBody>
      </p:sp>
      <p:sp>
        <p:nvSpPr>
          <p:cNvPr id="12" name="文本框 11"/>
          <p:cNvSpPr txBox="1"/>
          <p:nvPr/>
        </p:nvSpPr>
        <p:spPr>
          <a:xfrm>
            <a:off x="9685722" y="1856724"/>
            <a:ext cx="183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用户表示</a:t>
            </a:r>
            <a:endParaRPr lang="en-US" altLang="zh-CN" dirty="0" smtClean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5" y="2503055"/>
            <a:ext cx="3019621" cy="4140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126" y="2503055"/>
            <a:ext cx="3026773" cy="4140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3899" y="2503055"/>
            <a:ext cx="3031606" cy="41400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0672" y="2503055"/>
            <a:ext cx="3015260" cy="414000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1773269" y="679919"/>
            <a:ext cx="86164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/>
              <a:t>第一行是同一相似度下流行度的平均值</a:t>
            </a:r>
            <a:endParaRPr lang="en-US" altLang="zh-CN" sz="1600" dirty="0" smtClean="0"/>
          </a:p>
          <a:p>
            <a:r>
              <a:rPr lang="zh-CN" altLang="en-US" sz="1600" dirty="0"/>
              <a:t>第二</a:t>
            </a:r>
            <a:r>
              <a:rPr lang="zh-CN" altLang="en-US" sz="1600" dirty="0" smtClean="0"/>
              <a:t>行是分位图，红色是</a:t>
            </a:r>
            <a:r>
              <a:rPr lang="zh-CN" altLang="en-US" sz="1600" dirty="0"/>
              <a:t>相似度下流行度的</a:t>
            </a:r>
            <a:r>
              <a:rPr lang="zh-CN" altLang="en-US" sz="1600" dirty="0" smtClean="0"/>
              <a:t>中位数，深蓝是</a:t>
            </a:r>
            <a:r>
              <a:rPr lang="en-US" altLang="zh-CN" sz="1600" dirty="0" smtClean="0"/>
              <a:t>33%</a:t>
            </a:r>
            <a:r>
              <a:rPr lang="zh-CN" altLang="en-US" sz="1600" dirty="0" smtClean="0"/>
              <a:t>流行度的分布区域，浅蓝是</a:t>
            </a:r>
            <a:r>
              <a:rPr lang="en-US" altLang="zh-CN" sz="1600" dirty="0" smtClean="0"/>
              <a:t>66%</a:t>
            </a:r>
            <a:endParaRPr lang="zh-CN" altLang="en-US" sz="1600" dirty="0"/>
          </a:p>
        </p:txBody>
      </p:sp>
      <p:sp>
        <p:nvSpPr>
          <p:cNvPr id="18" name="文本框 17"/>
          <p:cNvSpPr txBox="1"/>
          <p:nvPr/>
        </p:nvSpPr>
        <p:spPr>
          <a:xfrm>
            <a:off x="6356869" y="1579725"/>
            <a:ext cx="2459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回答的</a:t>
            </a:r>
            <a:r>
              <a:rPr lang="en-US" altLang="zh-CN" dirty="0" err="1" smtClean="0"/>
              <a:t>topk</a:t>
            </a:r>
            <a:r>
              <a:rPr lang="zh-CN" altLang="en-US" dirty="0"/>
              <a:t> </a:t>
            </a:r>
            <a:r>
              <a:rPr lang="en-US" altLang="zh-CN" dirty="0" smtClean="0"/>
              <a:t>pooling</a:t>
            </a:r>
            <a:r>
              <a:rPr lang="zh-CN" altLang="en-US" dirty="0" smtClean="0"/>
              <a:t>（即训练好的</a:t>
            </a:r>
            <a:r>
              <a:rPr lang="en-US" altLang="zh-CN" dirty="0" smtClean="0"/>
              <a:t>word embedding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topk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83535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6173</TotalTime>
  <Words>284</Words>
  <Application>Microsoft Office PowerPoint</Application>
  <PresentationFormat>宽屏</PresentationFormat>
  <Paragraphs>40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 d</dc:creator>
  <cp:lastModifiedBy>c d</cp:lastModifiedBy>
  <cp:revision>37</cp:revision>
  <dcterms:created xsi:type="dcterms:W3CDTF">2019-04-03T03:01:25Z</dcterms:created>
  <dcterms:modified xsi:type="dcterms:W3CDTF">2019-04-11T05:25:31Z</dcterms:modified>
</cp:coreProperties>
</file>