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p:restoredTop sz="94666"/>
  </p:normalViewPr>
  <p:slideViewPr>
    <p:cSldViewPr snapToGrid="0" snapToObjects="1">
      <p:cViewPr varScale="1">
        <p:scale>
          <a:sx n="102" d="100"/>
          <a:sy n="102"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D430F-8D0F-434A-BF86-8622CE26FE4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95DFF96-09E6-4A4C-9692-D16A884FBA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F1A1745-CD36-5348-8C37-78FCAC970DB2}"/>
              </a:ext>
            </a:extLst>
          </p:cNvPr>
          <p:cNvSpPr>
            <a:spLocks noGrp="1"/>
          </p:cNvSpPr>
          <p:nvPr>
            <p:ph type="dt" sz="half" idx="10"/>
          </p:nvPr>
        </p:nvSpPr>
        <p:spPr/>
        <p:txBody>
          <a:bodyPr/>
          <a:lstStyle/>
          <a:p>
            <a:fld id="{30918F6B-AEC4-344B-BAD8-D9A6486A6C7C}" type="datetimeFigureOut">
              <a:rPr kumimoji="1" lang="zh-CN" altLang="en-US" smtClean="0"/>
              <a:t>2019/4/12</a:t>
            </a:fld>
            <a:endParaRPr kumimoji="1" lang="zh-CN" altLang="en-US"/>
          </a:p>
        </p:txBody>
      </p:sp>
      <p:sp>
        <p:nvSpPr>
          <p:cNvPr id="5" name="页脚占位符 4">
            <a:extLst>
              <a:ext uri="{FF2B5EF4-FFF2-40B4-BE49-F238E27FC236}">
                <a16:creationId xmlns:a16="http://schemas.microsoft.com/office/drawing/2014/main" id="{2E77DAA5-8ED0-A34B-B3E5-5C4506812F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5B0BBAA-EE83-E142-A0C0-E82B853BE597}"/>
              </a:ext>
            </a:extLst>
          </p:cNvPr>
          <p:cNvSpPr>
            <a:spLocks noGrp="1"/>
          </p:cNvSpPr>
          <p:nvPr>
            <p:ph type="sldNum" sz="quarter" idx="12"/>
          </p:nvPr>
        </p:nvSpPr>
        <p:spPr/>
        <p:txBody>
          <a:bodyPr/>
          <a:lstStyle/>
          <a:p>
            <a:fld id="{25E98EF2-E512-F844-A1A2-06D9BB47C81B}" type="slidenum">
              <a:rPr kumimoji="1" lang="zh-CN" altLang="en-US" smtClean="0"/>
              <a:t>‹#›</a:t>
            </a:fld>
            <a:endParaRPr kumimoji="1" lang="zh-CN" altLang="en-US"/>
          </a:p>
        </p:txBody>
      </p:sp>
    </p:spTree>
    <p:extLst>
      <p:ext uri="{BB962C8B-B14F-4D97-AF65-F5344CB8AC3E}">
        <p14:creationId xmlns:p14="http://schemas.microsoft.com/office/powerpoint/2010/main" val="164707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57529-D200-7A45-994E-1FF9FD86897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897477A-C7AB-194C-86E4-5500270BA358}"/>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7BF1502-CAB4-384D-9B5A-344E7B8D523A}"/>
              </a:ext>
            </a:extLst>
          </p:cNvPr>
          <p:cNvSpPr>
            <a:spLocks noGrp="1"/>
          </p:cNvSpPr>
          <p:nvPr>
            <p:ph type="dt" sz="half" idx="10"/>
          </p:nvPr>
        </p:nvSpPr>
        <p:spPr/>
        <p:txBody>
          <a:bodyPr/>
          <a:lstStyle/>
          <a:p>
            <a:fld id="{30918F6B-AEC4-344B-BAD8-D9A6486A6C7C}" type="datetimeFigureOut">
              <a:rPr kumimoji="1" lang="zh-CN" altLang="en-US" smtClean="0"/>
              <a:t>2019/4/12</a:t>
            </a:fld>
            <a:endParaRPr kumimoji="1" lang="zh-CN" altLang="en-US"/>
          </a:p>
        </p:txBody>
      </p:sp>
      <p:sp>
        <p:nvSpPr>
          <p:cNvPr id="5" name="页脚占位符 4">
            <a:extLst>
              <a:ext uri="{FF2B5EF4-FFF2-40B4-BE49-F238E27FC236}">
                <a16:creationId xmlns:a16="http://schemas.microsoft.com/office/drawing/2014/main" id="{47A2DBDB-D101-E643-AC74-FB81355D2DB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C3E8FF1-E7A5-ED4A-AE68-999C72234B7A}"/>
              </a:ext>
            </a:extLst>
          </p:cNvPr>
          <p:cNvSpPr>
            <a:spLocks noGrp="1"/>
          </p:cNvSpPr>
          <p:nvPr>
            <p:ph type="sldNum" sz="quarter" idx="12"/>
          </p:nvPr>
        </p:nvSpPr>
        <p:spPr/>
        <p:txBody>
          <a:bodyPr/>
          <a:lstStyle/>
          <a:p>
            <a:fld id="{25E98EF2-E512-F844-A1A2-06D9BB47C81B}" type="slidenum">
              <a:rPr kumimoji="1" lang="zh-CN" altLang="en-US" smtClean="0"/>
              <a:t>‹#›</a:t>
            </a:fld>
            <a:endParaRPr kumimoji="1" lang="zh-CN" altLang="en-US"/>
          </a:p>
        </p:txBody>
      </p:sp>
    </p:spTree>
    <p:extLst>
      <p:ext uri="{BB962C8B-B14F-4D97-AF65-F5344CB8AC3E}">
        <p14:creationId xmlns:p14="http://schemas.microsoft.com/office/powerpoint/2010/main" val="5268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50EE296-DF2B-A643-9194-1297D83958B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9B64375-E29E-1745-BBA8-CFB3E2BBE21B}"/>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6EFDB24B-0EA5-A348-BA10-D36614B49E97}"/>
              </a:ext>
            </a:extLst>
          </p:cNvPr>
          <p:cNvSpPr>
            <a:spLocks noGrp="1"/>
          </p:cNvSpPr>
          <p:nvPr>
            <p:ph type="dt" sz="half" idx="10"/>
          </p:nvPr>
        </p:nvSpPr>
        <p:spPr/>
        <p:txBody>
          <a:bodyPr/>
          <a:lstStyle/>
          <a:p>
            <a:fld id="{30918F6B-AEC4-344B-BAD8-D9A6486A6C7C}" type="datetimeFigureOut">
              <a:rPr kumimoji="1" lang="zh-CN" altLang="en-US" smtClean="0"/>
              <a:t>2019/4/12</a:t>
            </a:fld>
            <a:endParaRPr kumimoji="1" lang="zh-CN" altLang="en-US"/>
          </a:p>
        </p:txBody>
      </p:sp>
      <p:sp>
        <p:nvSpPr>
          <p:cNvPr id="5" name="页脚占位符 4">
            <a:extLst>
              <a:ext uri="{FF2B5EF4-FFF2-40B4-BE49-F238E27FC236}">
                <a16:creationId xmlns:a16="http://schemas.microsoft.com/office/drawing/2014/main" id="{BB74A7D0-634D-BE42-A1CB-41035924614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0014B04-E420-8E4F-8D38-B4DD5E07C9EF}"/>
              </a:ext>
            </a:extLst>
          </p:cNvPr>
          <p:cNvSpPr>
            <a:spLocks noGrp="1"/>
          </p:cNvSpPr>
          <p:nvPr>
            <p:ph type="sldNum" sz="quarter" idx="12"/>
          </p:nvPr>
        </p:nvSpPr>
        <p:spPr/>
        <p:txBody>
          <a:bodyPr/>
          <a:lstStyle/>
          <a:p>
            <a:fld id="{25E98EF2-E512-F844-A1A2-06D9BB47C81B}" type="slidenum">
              <a:rPr kumimoji="1" lang="zh-CN" altLang="en-US" smtClean="0"/>
              <a:t>‹#›</a:t>
            </a:fld>
            <a:endParaRPr kumimoji="1" lang="zh-CN" altLang="en-US"/>
          </a:p>
        </p:txBody>
      </p:sp>
    </p:spTree>
    <p:extLst>
      <p:ext uri="{BB962C8B-B14F-4D97-AF65-F5344CB8AC3E}">
        <p14:creationId xmlns:p14="http://schemas.microsoft.com/office/powerpoint/2010/main" val="316813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87704-FA65-7A4A-B19F-7F2BE7F7D72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1F738EBD-D6F4-F44F-AA6A-BF6704F6B15E}"/>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AF67E77C-FFD4-524C-BE18-E457867DC972}"/>
              </a:ext>
            </a:extLst>
          </p:cNvPr>
          <p:cNvSpPr>
            <a:spLocks noGrp="1"/>
          </p:cNvSpPr>
          <p:nvPr>
            <p:ph type="dt" sz="half" idx="10"/>
          </p:nvPr>
        </p:nvSpPr>
        <p:spPr/>
        <p:txBody>
          <a:bodyPr/>
          <a:lstStyle/>
          <a:p>
            <a:fld id="{30918F6B-AEC4-344B-BAD8-D9A6486A6C7C}" type="datetimeFigureOut">
              <a:rPr kumimoji="1" lang="zh-CN" altLang="en-US" smtClean="0"/>
              <a:t>2019/4/12</a:t>
            </a:fld>
            <a:endParaRPr kumimoji="1" lang="zh-CN" altLang="en-US"/>
          </a:p>
        </p:txBody>
      </p:sp>
      <p:sp>
        <p:nvSpPr>
          <p:cNvPr id="5" name="页脚占位符 4">
            <a:extLst>
              <a:ext uri="{FF2B5EF4-FFF2-40B4-BE49-F238E27FC236}">
                <a16:creationId xmlns:a16="http://schemas.microsoft.com/office/drawing/2014/main" id="{4A3946B2-1C9A-1344-8D3A-42481EC5FE8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11DD073-D93B-5E43-A7E5-ABB949DA4EB8}"/>
              </a:ext>
            </a:extLst>
          </p:cNvPr>
          <p:cNvSpPr>
            <a:spLocks noGrp="1"/>
          </p:cNvSpPr>
          <p:nvPr>
            <p:ph type="sldNum" sz="quarter" idx="12"/>
          </p:nvPr>
        </p:nvSpPr>
        <p:spPr/>
        <p:txBody>
          <a:bodyPr/>
          <a:lstStyle/>
          <a:p>
            <a:fld id="{25E98EF2-E512-F844-A1A2-06D9BB47C81B}" type="slidenum">
              <a:rPr kumimoji="1" lang="zh-CN" altLang="en-US" smtClean="0"/>
              <a:t>‹#›</a:t>
            </a:fld>
            <a:endParaRPr kumimoji="1" lang="zh-CN" altLang="en-US"/>
          </a:p>
        </p:txBody>
      </p:sp>
    </p:spTree>
    <p:extLst>
      <p:ext uri="{BB962C8B-B14F-4D97-AF65-F5344CB8AC3E}">
        <p14:creationId xmlns:p14="http://schemas.microsoft.com/office/powerpoint/2010/main" val="183380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FFD0B-E41A-C541-96B6-7766B8FCCFA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6EBF917-DA09-3C47-87BE-9CF36BEA0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721AB39-DB86-E446-A042-AB4B9A9B4534}"/>
              </a:ext>
            </a:extLst>
          </p:cNvPr>
          <p:cNvSpPr>
            <a:spLocks noGrp="1"/>
          </p:cNvSpPr>
          <p:nvPr>
            <p:ph type="dt" sz="half" idx="10"/>
          </p:nvPr>
        </p:nvSpPr>
        <p:spPr/>
        <p:txBody>
          <a:bodyPr/>
          <a:lstStyle/>
          <a:p>
            <a:fld id="{30918F6B-AEC4-344B-BAD8-D9A6486A6C7C}" type="datetimeFigureOut">
              <a:rPr kumimoji="1" lang="zh-CN" altLang="en-US" smtClean="0"/>
              <a:t>2019/4/12</a:t>
            </a:fld>
            <a:endParaRPr kumimoji="1" lang="zh-CN" altLang="en-US"/>
          </a:p>
        </p:txBody>
      </p:sp>
      <p:sp>
        <p:nvSpPr>
          <p:cNvPr id="5" name="页脚占位符 4">
            <a:extLst>
              <a:ext uri="{FF2B5EF4-FFF2-40B4-BE49-F238E27FC236}">
                <a16:creationId xmlns:a16="http://schemas.microsoft.com/office/drawing/2014/main" id="{FED8F459-BF81-F14D-8E11-E79F7548CA5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5DFF986-4025-0749-8D2A-F138847FBFF9}"/>
              </a:ext>
            </a:extLst>
          </p:cNvPr>
          <p:cNvSpPr>
            <a:spLocks noGrp="1"/>
          </p:cNvSpPr>
          <p:nvPr>
            <p:ph type="sldNum" sz="quarter" idx="12"/>
          </p:nvPr>
        </p:nvSpPr>
        <p:spPr/>
        <p:txBody>
          <a:bodyPr/>
          <a:lstStyle/>
          <a:p>
            <a:fld id="{25E98EF2-E512-F844-A1A2-06D9BB47C81B}" type="slidenum">
              <a:rPr kumimoji="1" lang="zh-CN" altLang="en-US" smtClean="0"/>
              <a:t>‹#›</a:t>
            </a:fld>
            <a:endParaRPr kumimoji="1" lang="zh-CN" altLang="en-US"/>
          </a:p>
        </p:txBody>
      </p:sp>
    </p:spTree>
    <p:extLst>
      <p:ext uri="{BB962C8B-B14F-4D97-AF65-F5344CB8AC3E}">
        <p14:creationId xmlns:p14="http://schemas.microsoft.com/office/powerpoint/2010/main" val="64704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83312C-B25E-454C-9783-92AD65290C7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42C2875-6DA1-BE48-A349-EA4DF1B36437}"/>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A29EA0E7-465E-E64F-ADBB-A85A37C00848}"/>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1C9E788F-7901-3444-8BEA-4F52D3B40336}"/>
              </a:ext>
            </a:extLst>
          </p:cNvPr>
          <p:cNvSpPr>
            <a:spLocks noGrp="1"/>
          </p:cNvSpPr>
          <p:nvPr>
            <p:ph type="dt" sz="half" idx="10"/>
          </p:nvPr>
        </p:nvSpPr>
        <p:spPr/>
        <p:txBody>
          <a:bodyPr/>
          <a:lstStyle/>
          <a:p>
            <a:fld id="{30918F6B-AEC4-344B-BAD8-D9A6486A6C7C}" type="datetimeFigureOut">
              <a:rPr kumimoji="1" lang="zh-CN" altLang="en-US" smtClean="0"/>
              <a:t>2019/4/12</a:t>
            </a:fld>
            <a:endParaRPr kumimoji="1" lang="zh-CN" altLang="en-US"/>
          </a:p>
        </p:txBody>
      </p:sp>
      <p:sp>
        <p:nvSpPr>
          <p:cNvPr id="6" name="页脚占位符 5">
            <a:extLst>
              <a:ext uri="{FF2B5EF4-FFF2-40B4-BE49-F238E27FC236}">
                <a16:creationId xmlns:a16="http://schemas.microsoft.com/office/drawing/2014/main" id="{78556008-D76A-4448-B8A9-1CA3A7A05D3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E5C19EE-FDA2-2C47-8993-F132FA2168CD}"/>
              </a:ext>
            </a:extLst>
          </p:cNvPr>
          <p:cNvSpPr>
            <a:spLocks noGrp="1"/>
          </p:cNvSpPr>
          <p:nvPr>
            <p:ph type="sldNum" sz="quarter" idx="12"/>
          </p:nvPr>
        </p:nvSpPr>
        <p:spPr/>
        <p:txBody>
          <a:bodyPr/>
          <a:lstStyle/>
          <a:p>
            <a:fld id="{25E98EF2-E512-F844-A1A2-06D9BB47C81B}" type="slidenum">
              <a:rPr kumimoji="1" lang="zh-CN" altLang="en-US" smtClean="0"/>
              <a:t>‹#›</a:t>
            </a:fld>
            <a:endParaRPr kumimoji="1" lang="zh-CN" altLang="en-US"/>
          </a:p>
        </p:txBody>
      </p:sp>
    </p:spTree>
    <p:extLst>
      <p:ext uri="{BB962C8B-B14F-4D97-AF65-F5344CB8AC3E}">
        <p14:creationId xmlns:p14="http://schemas.microsoft.com/office/powerpoint/2010/main" val="107144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C3C723-7C18-1949-BD06-15E2DDEC0BF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7E6CF32-6692-284D-A388-2E815C5E95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8376CD1-1291-C142-89D4-A53BFC83FEA0}"/>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59E50831-E780-2045-A2A0-5F90BB6BF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648CE4B6-E965-7242-B018-63E7F72BABE6}"/>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72357B17-5E54-3340-9115-7975F550ABDE}"/>
              </a:ext>
            </a:extLst>
          </p:cNvPr>
          <p:cNvSpPr>
            <a:spLocks noGrp="1"/>
          </p:cNvSpPr>
          <p:nvPr>
            <p:ph type="dt" sz="half" idx="10"/>
          </p:nvPr>
        </p:nvSpPr>
        <p:spPr/>
        <p:txBody>
          <a:bodyPr/>
          <a:lstStyle/>
          <a:p>
            <a:fld id="{30918F6B-AEC4-344B-BAD8-D9A6486A6C7C}" type="datetimeFigureOut">
              <a:rPr kumimoji="1" lang="zh-CN" altLang="en-US" smtClean="0"/>
              <a:t>2019/4/12</a:t>
            </a:fld>
            <a:endParaRPr kumimoji="1" lang="zh-CN" altLang="en-US"/>
          </a:p>
        </p:txBody>
      </p:sp>
      <p:sp>
        <p:nvSpPr>
          <p:cNvPr id="8" name="页脚占位符 7">
            <a:extLst>
              <a:ext uri="{FF2B5EF4-FFF2-40B4-BE49-F238E27FC236}">
                <a16:creationId xmlns:a16="http://schemas.microsoft.com/office/drawing/2014/main" id="{7ADF55AD-E56A-0842-AFEA-CC8DE30527F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9F59867-2ED2-DF43-917C-586E59B258FA}"/>
              </a:ext>
            </a:extLst>
          </p:cNvPr>
          <p:cNvSpPr>
            <a:spLocks noGrp="1"/>
          </p:cNvSpPr>
          <p:nvPr>
            <p:ph type="sldNum" sz="quarter" idx="12"/>
          </p:nvPr>
        </p:nvSpPr>
        <p:spPr/>
        <p:txBody>
          <a:bodyPr/>
          <a:lstStyle/>
          <a:p>
            <a:fld id="{25E98EF2-E512-F844-A1A2-06D9BB47C81B}" type="slidenum">
              <a:rPr kumimoji="1" lang="zh-CN" altLang="en-US" smtClean="0"/>
              <a:t>‹#›</a:t>
            </a:fld>
            <a:endParaRPr kumimoji="1" lang="zh-CN" altLang="en-US"/>
          </a:p>
        </p:txBody>
      </p:sp>
    </p:spTree>
    <p:extLst>
      <p:ext uri="{BB962C8B-B14F-4D97-AF65-F5344CB8AC3E}">
        <p14:creationId xmlns:p14="http://schemas.microsoft.com/office/powerpoint/2010/main" val="4214384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4F0AB-BC47-1640-8135-EA618F803A4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870AA68-0573-4B43-AF18-62F822231806}"/>
              </a:ext>
            </a:extLst>
          </p:cNvPr>
          <p:cNvSpPr>
            <a:spLocks noGrp="1"/>
          </p:cNvSpPr>
          <p:nvPr>
            <p:ph type="dt" sz="half" idx="10"/>
          </p:nvPr>
        </p:nvSpPr>
        <p:spPr/>
        <p:txBody>
          <a:bodyPr/>
          <a:lstStyle/>
          <a:p>
            <a:fld id="{30918F6B-AEC4-344B-BAD8-D9A6486A6C7C}" type="datetimeFigureOut">
              <a:rPr kumimoji="1" lang="zh-CN" altLang="en-US" smtClean="0"/>
              <a:t>2019/4/12</a:t>
            </a:fld>
            <a:endParaRPr kumimoji="1" lang="zh-CN" altLang="en-US"/>
          </a:p>
        </p:txBody>
      </p:sp>
      <p:sp>
        <p:nvSpPr>
          <p:cNvPr id="4" name="页脚占位符 3">
            <a:extLst>
              <a:ext uri="{FF2B5EF4-FFF2-40B4-BE49-F238E27FC236}">
                <a16:creationId xmlns:a16="http://schemas.microsoft.com/office/drawing/2014/main" id="{BDAB3CF6-CB59-224F-AADC-0E6E0F818F0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B8CFEBB-AA25-A041-BC7F-9745A6870481}"/>
              </a:ext>
            </a:extLst>
          </p:cNvPr>
          <p:cNvSpPr>
            <a:spLocks noGrp="1"/>
          </p:cNvSpPr>
          <p:nvPr>
            <p:ph type="sldNum" sz="quarter" idx="12"/>
          </p:nvPr>
        </p:nvSpPr>
        <p:spPr/>
        <p:txBody>
          <a:bodyPr/>
          <a:lstStyle/>
          <a:p>
            <a:fld id="{25E98EF2-E512-F844-A1A2-06D9BB47C81B}" type="slidenum">
              <a:rPr kumimoji="1" lang="zh-CN" altLang="en-US" smtClean="0"/>
              <a:t>‹#›</a:t>
            </a:fld>
            <a:endParaRPr kumimoji="1" lang="zh-CN" altLang="en-US"/>
          </a:p>
        </p:txBody>
      </p:sp>
    </p:spTree>
    <p:extLst>
      <p:ext uri="{BB962C8B-B14F-4D97-AF65-F5344CB8AC3E}">
        <p14:creationId xmlns:p14="http://schemas.microsoft.com/office/powerpoint/2010/main" val="71247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EFE0BD-8998-8B48-A056-F47DDC8B376B}"/>
              </a:ext>
            </a:extLst>
          </p:cNvPr>
          <p:cNvSpPr>
            <a:spLocks noGrp="1"/>
          </p:cNvSpPr>
          <p:nvPr>
            <p:ph type="dt" sz="half" idx="10"/>
          </p:nvPr>
        </p:nvSpPr>
        <p:spPr/>
        <p:txBody>
          <a:bodyPr/>
          <a:lstStyle/>
          <a:p>
            <a:fld id="{30918F6B-AEC4-344B-BAD8-D9A6486A6C7C}" type="datetimeFigureOut">
              <a:rPr kumimoji="1" lang="zh-CN" altLang="en-US" smtClean="0"/>
              <a:t>2019/4/12</a:t>
            </a:fld>
            <a:endParaRPr kumimoji="1" lang="zh-CN" altLang="en-US"/>
          </a:p>
        </p:txBody>
      </p:sp>
      <p:sp>
        <p:nvSpPr>
          <p:cNvPr id="3" name="页脚占位符 2">
            <a:extLst>
              <a:ext uri="{FF2B5EF4-FFF2-40B4-BE49-F238E27FC236}">
                <a16:creationId xmlns:a16="http://schemas.microsoft.com/office/drawing/2014/main" id="{40E00C50-E595-FB43-9D61-0F6637DF99C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5808423-293E-EF45-96A1-9168F6936155}"/>
              </a:ext>
            </a:extLst>
          </p:cNvPr>
          <p:cNvSpPr>
            <a:spLocks noGrp="1"/>
          </p:cNvSpPr>
          <p:nvPr>
            <p:ph type="sldNum" sz="quarter" idx="12"/>
          </p:nvPr>
        </p:nvSpPr>
        <p:spPr/>
        <p:txBody>
          <a:bodyPr/>
          <a:lstStyle/>
          <a:p>
            <a:fld id="{25E98EF2-E512-F844-A1A2-06D9BB47C81B}" type="slidenum">
              <a:rPr kumimoji="1" lang="zh-CN" altLang="en-US" smtClean="0"/>
              <a:t>‹#›</a:t>
            </a:fld>
            <a:endParaRPr kumimoji="1" lang="zh-CN" altLang="en-US"/>
          </a:p>
        </p:txBody>
      </p:sp>
    </p:spTree>
    <p:extLst>
      <p:ext uri="{BB962C8B-B14F-4D97-AF65-F5344CB8AC3E}">
        <p14:creationId xmlns:p14="http://schemas.microsoft.com/office/powerpoint/2010/main" val="65349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59390-7099-B343-98C6-83085C7E9B8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F04E693-D328-C642-A1A0-A5DDEB9153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E35989EC-CD7C-834A-B6B1-3DB008D2B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9FED3D2-1B89-7941-8CD4-C0B8A15C8040}"/>
              </a:ext>
            </a:extLst>
          </p:cNvPr>
          <p:cNvSpPr>
            <a:spLocks noGrp="1"/>
          </p:cNvSpPr>
          <p:nvPr>
            <p:ph type="dt" sz="half" idx="10"/>
          </p:nvPr>
        </p:nvSpPr>
        <p:spPr/>
        <p:txBody>
          <a:bodyPr/>
          <a:lstStyle/>
          <a:p>
            <a:fld id="{30918F6B-AEC4-344B-BAD8-D9A6486A6C7C}" type="datetimeFigureOut">
              <a:rPr kumimoji="1" lang="zh-CN" altLang="en-US" smtClean="0"/>
              <a:t>2019/4/12</a:t>
            </a:fld>
            <a:endParaRPr kumimoji="1" lang="zh-CN" altLang="en-US"/>
          </a:p>
        </p:txBody>
      </p:sp>
      <p:sp>
        <p:nvSpPr>
          <p:cNvPr id="6" name="页脚占位符 5">
            <a:extLst>
              <a:ext uri="{FF2B5EF4-FFF2-40B4-BE49-F238E27FC236}">
                <a16:creationId xmlns:a16="http://schemas.microsoft.com/office/drawing/2014/main" id="{47D0C160-6F13-A241-871F-43BBF9A1B9A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9D8E40E-D8B0-DF4C-B418-3A0D827E3792}"/>
              </a:ext>
            </a:extLst>
          </p:cNvPr>
          <p:cNvSpPr>
            <a:spLocks noGrp="1"/>
          </p:cNvSpPr>
          <p:nvPr>
            <p:ph type="sldNum" sz="quarter" idx="12"/>
          </p:nvPr>
        </p:nvSpPr>
        <p:spPr/>
        <p:txBody>
          <a:bodyPr/>
          <a:lstStyle/>
          <a:p>
            <a:fld id="{25E98EF2-E512-F844-A1A2-06D9BB47C81B}" type="slidenum">
              <a:rPr kumimoji="1" lang="zh-CN" altLang="en-US" smtClean="0"/>
              <a:t>‹#›</a:t>
            </a:fld>
            <a:endParaRPr kumimoji="1" lang="zh-CN" altLang="en-US"/>
          </a:p>
        </p:txBody>
      </p:sp>
    </p:spTree>
    <p:extLst>
      <p:ext uri="{BB962C8B-B14F-4D97-AF65-F5344CB8AC3E}">
        <p14:creationId xmlns:p14="http://schemas.microsoft.com/office/powerpoint/2010/main" val="2812308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E1FE2-DEDE-EC4B-B00A-E45D56FA09E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4076160-D0BE-2A4A-82FF-10AE7C0FE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BC99AA9-4DFC-E74E-8396-C49B714E3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4FA61E1F-88D0-3347-8B61-F0BB0302B37D}"/>
              </a:ext>
            </a:extLst>
          </p:cNvPr>
          <p:cNvSpPr>
            <a:spLocks noGrp="1"/>
          </p:cNvSpPr>
          <p:nvPr>
            <p:ph type="dt" sz="half" idx="10"/>
          </p:nvPr>
        </p:nvSpPr>
        <p:spPr/>
        <p:txBody>
          <a:bodyPr/>
          <a:lstStyle/>
          <a:p>
            <a:fld id="{30918F6B-AEC4-344B-BAD8-D9A6486A6C7C}" type="datetimeFigureOut">
              <a:rPr kumimoji="1" lang="zh-CN" altLang="en-US" smtClean="0"/>
              <a:t>2019/4/12</a:t>
            </a:fld>
            <a:endParaRPr kumimoji="1" lang="zh-CN" altLang="en-US"/>
          </a:p>
        </p:txBody>
      </p:sp>
      <p:sp>
        <p:nvSpPr>
          <p:cNvPr id="6" name="页脚占位符 5">
            <a:extLst>
              <a:ext uri="{FF2B5EF4-FFF2-40B4-BE49-F238E27FC236}">
                <a16:creationId xmlns:a16="http://schemas.microsoft.com/office/drawing/2014/main" id="{2C27C395-2E10-924F-B4D0-BC71707308F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ED6178B-9801-4742-AC20-91255AD11D9A}"/>
              </a:ext>
            </a:extLst>
          </p:cNvPr>
          <p:cNvSpPr>
            <a:spLocks noGrp="1"/>
          </p:cNvSpPr>
          <p:nvPr>
            <p:ph type="sldNum" sz="quarter" idx="12"/>
          </p:nvPr>
        </p:nvSpPr>
        <p:spPr/>
        <p:txBody>
          <a:bodyPr/>
          <a:lstStyle/>
          <a:p>
            <a:fld id="{25E98EF2-E512-F844-A1A2-06D9BB47C81B}" type="slidenum">
              <a:rPr kumimoji="1" lang="zh-CN" altLang="en-US" smtClean="0"/>
              <a:t>‹#›</a:t>
            </a:fld>
            <a:endParaRPr kumimoji="1" lang="zh-CN" altLang="en-US"/>
          </a:p>
        </p:txBody>
      </p:sp>
    </p:spTree>
    <p:extLst>
      <p:ext uri="{BB962C8B-B14F-4D97-AF65-F5344CB8AC3E}">
        <p14:creationId xmlns:p14="http://schemas.microsoft.com/office/powerpoint/2010/main" val="1472503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B013A52-6F14-6348-8809-AABE5A4908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CAFB7DB-5E76-CE4F-83F8-6E48EE9351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C039BA4-D4BC-F448-9B10-87E9856733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18F6B-AEC4-344B-BAD8-D9A6486A6C7C}" type="datetimeFigureOut">
              <a:rPr kumimoji="1" lang="zh-CN" altLang="en-US" smtClean="0"/>
              <a:t>2019/4/12</a:t>
            </a:fld>
            <a:endParaRPr kumimoji="1" lang="zh-CN" altLang="en-US"/>
          </a:p>
        </p:txBody>
      </p:sp>
      <p:sp>
        <p:nvSpPr>
          <p:cNvPr id="5" name="页脚占位符 4">
            <a:extLst>
              <a:ext uri="{FF2B5EF4-FFF2-40B4-BE49-F238E27FC236}">
                <a16:creationId xmlns:a16="http://schemas.microsoft.com/office/drawing/2014/main" id="{D571684F-E4DC-C242-AF81-46E112D2AC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D843BCA-1CE3-D441-8454-640589EEA8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98EF2-E512-F844-A1A2-06D9BB47C81B}" type="slidenum">
              <a:rPr kumimoji="1" lang="zh-CN" altLang="en-US" smtClean="0"/>
              <a:t>‹#›</a:t>
            </a:fld>
            <a:endParaRPr kumimoji="1" lang="zh-CN" altLang="en-US"/>
          </a:p>
        </p:txBody>
      </p:sp>
    </p:spTree>
    <p:extLst>
      <p:ext uri="{BB962C8B-B14F-4D97-AF65-F5344CB8AC3E}">
        <p14:creationId xmlns:p14="http://schemas.microsoft.com/office/powerpoint/2010/main" val="104776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32A2764-AD91-CA4B-9355-464E4FED2E0F}"/>
              </a:ext>
            </a:extLst>
          </p:cNvPr>
          <p:cNvSpPr txBox="1"/>
          <p:nvPr/>
        </p:nvSpPr>
        <p:spPr>
          <a:xfrm>
            <a:off x="1099931" y="795130"/>
            <a:ext cx="1107996" cy="646331"/>
          </a:xfrm>
          <a:prstGeom prst="rect">
            <a:avLst/>
          </a:prstGeom>
          <a:noFill/>
        </p:spPr>
        <p:txBody>
          <a:bodyPr wrap="none" rtlCol="0">
            <a:spAutoFit/>
          </a:bodyPr>
          <a:lstStyle/>
          <a:p>
            <a:r>
              <a:rPr kumimoji="1" lang="zh-CN" altLang="en-US" sz="3600" dirty="0"/>
              <a:t>产品</a:t>
            </a:r>
          </a:p>
        </p:txBody>
      </p:sp>
      <p:sp>
        <p:nvSpPr>
          <p:cNvPr id="6" name="文本框 5">
            <a:extLst>
              <a:ext uri="{FF2B5EF4-FFF2-40B4-BE49-F238E27FC236}">
                <a16:creationId xmlns:a16="http://schemas.microsoft.com/office/drawing/2014/main" id="{5430F9DD-2B10-184E-BD2A-7ACB1D20BE8F}"/>
              </a:ext>
            </a:extLst>
          </p:cNvPr>
          <p:cNvSpPr txBox="1"/>
          <p:nvPr/>
        </p:nvSpPr>
        <p:spPr>
          <a:xfrm>
            <a:off x="1099931" y="1855303"/>
            <a:ext cx="5719836" cy="646331"/>
          </a:xfrm>
          <a:prstGeom prst="rect">
            <a:avLst/>
          </a:prstGeom>
          <a:noFill/>
        </p:spPr>
        <p:txBody>
          <a:bodyPr wrap="none" rtlCol="0">
            <a:spAutoFit/>
          </a:bodyPr>
          <a:lstStyle/>
          <a:p>
            <a:r>
              <a:rPr kumimoji="1" lang="zh-CN" altLang="en-US" dirty="0"/>
              <a:t>书籍：</a:t>
            </a:r>
            <a:r>
              <a:rPr kumimoji="1" lang="en-US" altLang="zh-CN" dirty="0"/>
              <a:t>《</a:t>
            </a:r>
            <a:r>
              <a:rPr kumimoji="1" lang="zh-CN" altLang="en-US" dirty="0"/>
              <a:t>启示录</a:t>
            </a:r>
            <a:r>
              <a:rPr kumimoji="1" lang="en-US" altLang="zh-CN" dirty="0"/>
              <a:t>》</a:t>
            </a:r>
            <a:r>
              <a:rPr kumimoji="1" lang="zh-CN" altLang="en-US" dirty="0"/>
              <a:t>、</a:t>
            </a:r>
            <a:r>
              <a:rPr kumimoji="1" lang="en-US" altLang="zh-CN" dirty="0"/>
              <a:t> 《</a:t>
            </a:r>
            <a:r>
              <a:rPr kumimoji="1" lang="zh-CN" altLang="en-US" dirty="0"/>
              <a:t>从点子到产品</a:t>
            </a:r>
            <a:r>
              <a:rPr kumimoji="1" lang="en-US" altLang="zh-CN" dirty="0"/>
              <a:t>》 </a:t>
            </a:r>
            <a:r>
              <a:rPr kumimoji="1" lang="zh-CN" altLang="en-US" dirty="0"/>
              <a:t>、</a:t>
            </a:r>
            <a:r>
              <a:rPr kumimoji="1" lang="en-US" altLang="zh-CN" dirty="0"/>
              <a:t>《</a:t>
            </a:r>
            <a:r>
              <a:rPr kumimoji="1" lang="zh-CN" altLang="en-US" dirty="0"/>
              <a:t>上瘾</a:t>
            </a:r>
            <a:r>
              <a:rPr kumimoji="1" lang="en-US" altLang="zh-CN" dirty="0"/>
              <a:t>》</a:t>
            </a:r>
            <a:r>
              <a:rPr kumimoji="1" lang="zh-CN" altLang="en-US" dirty="0"/>
              <a:t>、</a:t>
            </a:r>
            <a:endParaRPr kumimoji="1" lang="en-US" altLang="zh-CN" dirty="0"/>
          </a:p>
          <a:p>
            <a:r>
              <a:rPr kumimoji="1" lang="zh-CN" altLang="en-US" dirty="0"/>
              <a:t>           </a:t>
            </a:r>
            <a:r>
              <a:rPr kumimoji="1" lang="en-US" altLang="zh-CN" dirty="0"/>
              <a:t>《</a:t>
            </a:r>
            <a:r>
              <a:rPr kumimoji="1" lang="zh-CN" altLang="en-US" dirty="0"/>
              <a:t>金字塔原理</a:t>
            </a:r>
            <a:r>
              <a:rPr kumimoji="1" lang="en-US" altLang="zh-CN" dirty="0"/>
              <a:t>》</a:t>
            </a:r>
            <a:r>
              <a:rPr kumimoji="1" lang="zh-CN" altLang="en-US" dirty="0"/>
              <a:t>、</a:t>
            </a:r>
            <a:r>
              <a:rPr kumimoji="1" lang="en-US" altLang="zh-CN" dirty="0"/>
              <a:t>《</a:t>
            </a:r>
            <a:r>
              <a:rPr kumimoji="1" lang="zh-CN" altLang="en-US" dirty="0"/>
              <a:t>深度思维</a:t>
            </a:r>
            <a:r>
              <a:rPr kumimoji="1" lang="en-US" altLang="zh-CN" dirty="0"/>
              <a:t>》</a:t>
            </a:r>
            <a:r>
              <a:rPr kumimoji="1" lang="zh-CN" altLang="en-US" dirty="0"/>
              <a:t>、</a:t>
            </a:r>
            <a:r>
              <a:rPr kumimoji="1" lang="en-US" altLang="zh-CN" dirty="0"/>
              <a:t>《</a:t>
            </a:r>
            <a:r>
              <a:rPr kumimoji="1" lang="zh-CN" altLang="en-US" dirty="0"/>
              <a:t>增长黑客</a:t>
            </a:r>
            <a:r>
              <a:rPr kumimoji="1" lang="en-US" altLang="zh-CN" dirty="0"/>
              <a:t>》</a:t>
            </a:r>
            <a:endParaRPr kumimoji="1" lang="zh-CN" altLang="en-US" dirty="0"/>
          </a:p>
        </p:txBody>
      </p:sp>
      <p:sp>
        <p:nvSpPr>
          <p:cNvPr id="7" name="文本框 6">
            <a:extLst>
              <a:ext uri="{FF2B5EF4-FFF2-40B4-BE49-F238E27FC236}">
                <a16:creationId xmlns:a16="http://schemas.microsoft.com/office/drawing/2014/main" id="{3AB904AA-D315-3142-8592-03147E166773}"/>
              </a:ext>
            </a:extLst>
          </p:cNvPr>
          <p:cNvSpPr txBox="1"/>
          <p:nvPr/>
        </p:nvSpPr>
        <p:spPr>
          <a:xfrm>
            <a:off x="1099931" y="3021495"/>
            <a:ext cx="4322017" cy="369332"/>
          </a:xfrm>
          <a:prstGeom prst="rect">
            <a:avLst/>
          </a:prstGeom>
          <a:noFill/>
        </p:spPr>
        <p:txBody>
          <a:bodyPr wrap="none" rtlCol="0">
            <a:spAutoFit/>
          </a:bodyPr>
          <a:lstStyle/>
          <a:p>
            <a:r>
              <a:rPr kumimoji="1" lang="en-US" altLang="zh-CN" dirty="0"/>
              <a:t>APP</a:t>
            </a:r>
            <a:r>
              <a:rPr kumimoji="1" lang="zh-CN" altLang="en-US" dirty="0"/>
              <a:t>：</a:t>
            </a:r>
            <a:r>
              <a:rPr kumimoji="1" lang="en-US" altLang="zh-CN" dirty="0"/>
              <a:t>PMCAFF</a:t>
            </a:r>
            <a:r>
              <a:rPr kumimoji="1" lang="zh-CN" altLang="en-US" dirty="0"/>
              <a:t>、</a:t>
            </a:r>
            <a:r>
              <a:rPr kumimoji="1" lang="en-US" altLang="zh-CN" dirty="0"/>
              <a:t>36</a:t>
            </a:r>
            <a:r>
              <a:rPr kumimoji="1" lang="zh-CN" altLang="en-US" dirty="0"/>
              <a:t>氪、虎嗅、最美应用</a:t>
            </a:r>
          </a:p>
        </p:txBody>
      </p:sp>
      <p:sp>
        <p:nvSpPr>
          <p:cNvPr id="8" name="文本框 7">
            <a:extLst>
              <a:ext uri="{FF2B5EF4-FFF2-40B4-BE49-F238E27FC236}">
                <a16:creationId xmlns:a16="http://schemas.microsoft.com/office/drawing/2014/main" id="{05C76F5C-6817-D84C-81D1-CE6A68C21D0A}"/>
              </a:ext>
            </a:extLst>
          </p:cNvPr>
          <p:cNvSpPr txBox="1"/>
          <p:nvPr/>
        </p:nvSpPr>
        <p:spPr>
          <a:xfrm>
            <a:off x="1099931" y="3925237"/>
            <a:ext cx="6777817" cy="369332"/>
          </a:xfrm>
          <a:prstGeom prst="rect">
            <a:avLst/>
          </a:prstGeom>
          <a:noFill/>
        </p:spPr>
        <p:txBody>
          <a:bodyPr wrap="none" rtlCol="0">
            <a:spAutoFit/>
          </a:bodyPr>
          <a:lstStyle/>
          <a:p>
            <a:r>
              <a:rPr kumimoji="1" lang="zh-CN" altLang="en-US" dirty="0"/>
              <a:t>技能：</a:t>
            </a:r>
            <a:r>
              <a:rPr kumimoji="1" lang="en-US" altLang="zh-CN" dirty="0"/>
              <a:t>Office</a:t>
            </a:r>
            <a:r>
              <a:rPr kumimoji="1" lang="zh-CN" altLang="en-US" dirty="0"/>
              <a:t>、思维导图（</a:t>
            </a:r>
            <a:r>
              <a:rPr kumimoji="1" lang="en-US" altLang="zh-CN" dirty="0"/>
              <a:t>X-mind)</a:t>
            </a:r>
            <a:r>
              <a:rPr kumimoji="1" lang="zh-CN" altLang="en-US" dirty="0"/>
              <a:t>、原型设计（</a:t>
            </a:r>
            <a:r>
              <a:rPr kumimoji="1" lang="en-US" altLang="zh-CN" dirty="0"/>
              <a:t>Axure</a:t>
            </a:r>
            <a:r>
              <a:rPr kumimoji="1" lang="zh-CN" altLang="en-US" dirty="0"/>
              <a:t>、墨客等）</a:t>
            </a:r>
          </a:p>
        </p:txBody>
      </p:sp>
      <p:sp>
        <p:nvSpPr>
          <p:cNvPr id="9" name="文本框 8">
            <a:extLst>
              <a:ext uri="{FF2B5EF4-FFF2-40B4-BE49-F238E27FC236}">
                <a16:creationId xmlns:a16="http://schemas.microsoft.com/office/drawing/2014/main" id="{A1B9A8D4-F06E-8F41-8377-54AB375C50DB}"/>
              </a:ext>
            </a:extLst>
          </p:cNvPr>
          <p:cNvSpPr txBox="1"/>
          <p:nvPr/>
        </p:nvSpPr>
        <p:spPr>
          <a:xfrm>
            <a:off x="1099931" y="4771537"/>
            <a:ext cx="8956298" cy="923330"/>
          </a:xfrm>
          <a:prstGeom prst="rect">
            <a:avLst/>
          </a:prstGeom>
          <a:noFill/>
        </p:spPr>
        <p:txBody>
          <a:bodyPr wrap="none" rtlCol="0">
            <a:spAutoFit/>
          </a:bodyPr>
          <a:lstStyle/>
          <a:p>
            <a:r>
              <a:rPr kumimoji="1" lang="zh-CN" altLang="en-US" dirty="0"/>
              <a:t>你需要有好的沟通能力、组织能力、管理能力；并且富有同理心，最好能懂点心理学；</a:t>
            </a:r>
            <a:endParaRPr kumimoji="1" lang="en-US" altLang="zh-CN" dirty="0"/>
          </a:p>
          <a:p>
            <a:r>
              <a:rPr kumimoji="1" lang="zh-CN" altLang="en-US" dirty="0"/>
              <a:t>同时需要不断思考，哪怕是生活中看似平常不过的细节。</a:t>
            </a:r>
            <a:endParaRPr kumimoji="1" lang="en-US" altLang="zh-CN" dirty="0"/>
          </a:p>
          <a:p>
            <a:r>
              <a:rPr kumimoji="1" lang="zh-CN" altLang="en-US" dirty="0"/>
              <a:t>例如，星巴克的小杯、中杯、大杯是如何定价的，为什么这样定价。</a:t>
            </a:r>
          </a:p>
        </p:txBody>
      </p:sp>
    </p:spTree>
    <p:extLst>
      <p:ext uri="{BB962C8B-B14F-4D97-AF65-F5344CB8AC3E}">
        <p14:creationId xmlns:p14="http://schemas.microsoft.com/office/powerpoint/2010/main" val="290207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4DC5FED-864A-AE42-A24A-B9F5A0439C57}"/>
              </a:ext>
            </a:extLst>
          </p:cNvPr>
          <p:cNvSpPr txBox="1"/>
          <p:nvPr/>
        </p:nvSpPr>
        <p:spPr>
          <a:xfrm>
            <a:off x="674046" y="813206"/>
            <a:ext cx="8494633" cy="646331"/>
          </a:xfrm>
          <a:prstGeom prst="rect">
            <a:avLst/>
          </a:prstGeom>
          <a:noFill/>
        </p:spPr>
        <p:txBody>
          <a:bodyPr wrap="none" rtlCol="0">
            <a:spAutoFit/>
          </a:bodyPr>
          <a:lstStyle/>
          <a:p>
            <a:r>
              <a:rPr kumimoji="1" lang="zh-CN" altLang="en-US" dirty="0"/>
              <a:t>你在使用某个</a:t>
            </a:r>
            <a:r>
              <a:rPr kumimoji="1" lang="en-US" altLang="zh-CN" dirty="0"/>
              <a:t>app</a:t>
            </a:r>
            <a:r>
              <a:rPr kumimoji="1" lang="zh-CN" altLang="en-US" dirty="0"/>
              <a:t>时有没有对它的某些功能产生过质疑，并且有你自己的想法。</a:t>
            </a:r>
            <a:endParaRPr kumimoji="1" lang="en-US" altLang="zh-CN" dirty="0"/>
          </a:p>
          <a:p>
            <a:r>
              <a:rPr kumimoji="1" lang="zh-CN" altLang="en-US" dirty="0"/>
              <a:t>你是否构思过一款互联网产品来解决生活中的某一个问题或者带来更便捷的体验。</a:t>
            </a:r>
          </a:p>
        </p:txBody>
      </p:sp>
      <p:sp>
        <p:nvSpPr>
          <p:cNvPr id="5" name="文本框 4">
            <a:extLst>
              <a:ext uri="{FF2B5EF4-FFF2-40B4-BE49-F238E27FC236}">
                <a16:creationId xmlns:a16="http://schemas.microsoft.com/office/drawing/2014/main" id="{061BCA83-BAC1-7B41-A7CA-24DADA24FCDC}"/>
              </a:ext>
            </a:extLst>
          </p:cNvPr>
          <p:cNvSpPr txBox="1"/>
          <p:nvPr/>
        </p:nvSpPr>
        <p:spPr>
          <a:xfrm>
            <a:off x="686572" y="1403425"/>
            <a:ext cx="6186309" cy="369332"/>
          </a:xfrm>
          <a:prstGeom prst="rect">
            <a:avLst/>
          </a:prstGeom>
          <a:noFill/>
        </p:spPr>
        <p:txBody>
          <a:bodyPr wrap="none" rtlCol="0">
            <a:spAutoFit/>
          </a:bodyPr>
          <a:lstStyle/>
          <a:p>
            <a:r>
              <a:rPr kumimoji="1" lang="zh-CN" altLang="en-US" dirty="0"/>
              <a:t>这些想法可能是一瞬间的，不经意的，建议把它记录下来。</a:t>
            </a:r>
          </a:p>
        </p:txBody>
      </p:sp>
      <p:sp>
        <p:nvSpPr>
          <p:cNvPr id="6" name="文本框 5">
            <a:extLst>
              <a:ext uri="{FF2B5EF4-FFF2-40B4-BE49-F238E27FC236}">
                <a16:creationId xmlns:a16="http://schemas.microsoft.com/office/drawing/2014/main" id="{AC07C4CC-316F-DE47-A822-8007A3DD007C}"/>
              </a:ext>
            </a:extLst>
          </p:cNvPr>
          <p:cNvSpPr txBox="1"/>
          <p:nvPr/>
        </p:nvSpPr>
        <p:spPr>
          <a:xfrm>
            <a:off x="686572" y="2270643"/>
            <a:ext cx="7802136" cy="369332"/>
          </a:xfrm>
          <a:prstGeom prst="rect">
            <a:avLst/>
          </a:prstGeom>
          <a:noFill/>
        </p:spPr>
        <p:txBody>
          <a:bodyPr wrap="none" rtlCol="0">
            <a:spAutoFit/>
          </a:bodyPr>
          <a:lstStyle/>
          <a:p>
            <a:r>
              <a:rPr kumimoji="1" lang="zh-CN" altLang="en-US" dirty="0"/>
              <a:t>到后面，你可以尝试将你的想法细致化，写下来，可能就是一篇</a:t>
            </a:r>
            <a:r>
              <a:rPr kumimoji="1" lang="zh-CN" altLang="en-US" b="1" dirty="0"/>
              <a:t>需求文档</a:t>
            </a:r>
            <a:r>
              <a:rPr kumimoji="1" lang="zh-CN" altLang="en-US" dirty="0"/>
              <a:t>。</a:t>
            </a:r>
            <a:endParaRPr kumimoji="1" lang="en-US" altLang="zh-CN" dirty="0"/>
          </a:p>
        </p:txBody>
      </p:sp>
      <p:sp>
        <p:nvSpPr>
          <p:cNvPr id="7" name="文本框 6">
            <a:extLst>
              <a:ext uri="{FF2B5EF4-FFF2-40B4-BE49-F238E27FC236}">
                <a16:creationId xmlns:a16="http://schemas.microsoft.com/office/drawing/2014/main" id="{879BEE66-917C-6D41-AD90-844183B8D2E2}"/>
              </a:ext>
            </a:extLst>
          </p:cNvPr>
          <p:cNvSpPr txBox="1"/>
          <p:nvPr/>
        </p:nvSpPr>
        <p:spPr>
          <a:xfrm>
            <a:off x="674046" y="3081749"/>
            <a:ext cx="11498661" cy="369332"/>
          </a:xfrm>
          <a:prstGeom prst="rect">
            <a:avLst/>
          </a:prstGeom>
          <a:noFill/>
        </p:spPr>
        <p:txBody>
          <a:bodyPr wrap="none" rtlCol="0">
            <a:spAutoFit/>
          </a:bodyPr>
          <a:lstStyle/>
          <a:p>
            <a:r>
              <a:rPr kumimoji="1" lang="zh-CN" altLang="en-US" dirty="0"/>
              <a:t>难免会碰到和你想法相似的人并且已经开发出了产品，你可以去分析他们的产品，写下来，可能就是</a:t>
            </a:r>
            <a:r>
              <a:rPr kumimoji="1" lang="zh-CN" altLang="en-US" b="1" dirty="0"/>
              <a:t>竞品分析</a:t>
            </a:r>
            <a:r>
              <a:rPr kumimoji="1" lang="zh-CN" altLang="en-US" dirty="0"/>
              <a:t>。</a:t>
            </a:r>
            <a:endParaRPr kumimoji="1" lang="en-US" altLang="zh-CN" dirty="0"/>
          </a:p>
        </p:txBody>
      </p:sp>
      <p:sp>
        <p:nvSpPr>
          <p:cNvPr id="8" name="文本框 7">
            <a:extLst>
              <a:ext uri="{FF2B5EF4-FFF2-40B4-BE49-F238E27FC236}">
                <a16:creationId xmlns:a16="http://schemas.microsoft.com/office/drawing/2014/main" id="{B50B2653-918B-3744-AB47-18BE61BFED56}"/>
              </a:ext>
            </a:extLst>
          </p:cNvPr>
          <p:cNvSpPr txBox="1"/>
          <p:nvPr/>
        </p:nvSpPr>
        <p:spPr>
          <a:xfrm>
            <a:off x="686572" y="3892855"/>
            <a:ext cx="9150262" cy="646331"/>
          </a:xfrm>
          <a:prstGeom prst="rect">
            <a:avLst/>
          </a:prstGeom>
          <a:noFill/>
        </p:spPr>
        <p:txBody>
          <a:bodyPr wrap="none" rtlCol="0">
            <a:spAutoFit/>
          </a:bodyPr>
          <a:lstStyle/>
          <a:p>
            <a:r>
              <a:rPr kumimoji="1" lang="zh-CN" altLang="en-US" dirty="0"/>
              <a:t>你最好会基本的编程知识，这样你才能更好的理解开发工作，使你天马行空的</a:t>
            </a:r>
            <a:r>
              <a:rPr kumimoji="1" lang="en-US" altLang="zh-CN" dirty="0"/>
              <a:t>Idea</a:t>
            </a:r>
            <a:r>
              <a:rPr kumimoji="1" lang="zh-CN" altLang="en-US" dirty="0"/>
              <a:t>落地。</a:t>
            </a:r>
            <a:endParaRPr kumimoji="1" lang="en-US" altLang="zh-CN" dirty="0"/>
          </a:p>
          <a:p>
            <a:r>
              <a:rPr kumimoji="1" lang="zh-CN" altLang="en-US" dirty="0"/>
              <a:t>并且现在大多数产品经理会经常与数据分析打交道，</a:t>
            </a:r>
            <a:r>
              <a:rPr kumimoji="1" lang="en-US" altLang="zh-CN" dirty="0"/>
              <a:t>SQL</a:t>
            </a:r>
            <a:r>
              <a:rPr kumimoji="1" lang="zh-CN" altLang="en-US" dirty="0"/>
              <a:t>等也是你需要掌握的知识。</a:t>
            </a:r>
          </a:p>
        </p:txBody>
      </p:sp>
      <p:sp>
        <p:nvSpPr>
          <p:cNvPr id="9" name="文本框 8">
            <a:extLst>
              <a:ext uri="{FF2B5EF4-FFF2-40B4-BE49-F238E27FC236}">
                <a16:creationId xmlns:a16="http://schemas.microsoft.com/office/drawing/2014/main" id="{2CA45F4E-4FFA-F747-B620-6DF98EF6B565}"/>
              </a:ext>
            </a:extLst>
          </p:cNvPr>
          <p:cNvSpPr txBox="1"/>
          <p:nvPr/>
        </p:nvSpPr>
        <p:spPr>
          <a:xfrm>
            <a:off x="674046" y="5073293"/>
            <a:ext cx="11033790" cy="646331"/>
          </a:xfrm>
          <a:prstGeom prst="rect">
            <a:avLst/>
          </a:prstGeom>
          <a:noFill/>
        </p:spPr>
        <p:txBody>
          <a:bodyPr wrap="none" rtlCol="0">
            <a:spAutoFit/>
          </a:bodyPr>
          <a:lstStyle/>
          <a:p>
            <a:r>
              <a:rPr kumimoji="1" lang="zh-CN" altLang="en-US" b="1" dirty="0"/>
              <a:t>最好的学习方式就是去实践</a:t>
            </a:r>
            <a:r>
              <a:rPr kumimoji="1" lang="zh-CN" altLang="en-US" dirty="0"/>
              <a:t>，这是一个什么都需要会的岗位，并且对人的整体素质要求较高，只有在实践中</a:t>
            </a:r>
            <a:endParaRPr kumimoji="1" lang="en-US" altLang="zh-CN" dirty="0"/>
          </a:p>
          <a:p>
            <a:r>
              <a:rPr kumimoji="1" lang="zh-CN" altLang="en-US" dirty="0"/>
              <a:t>才能更好的成长。当然，在实践之外花时间学习也是必要的。</a:t>
            </a:r>
          </a:p>
        </p:txBody>
      </p:sp>
    </p:spTree>
    <p:extLst>
      <p:ext uri="{BB962C8B-B14F-4D97-AF65-F5344CB8AC3E}">
        <p14:creationId xmlns:p14="http://schemas.microsoft.com/office/powerpoint/2010/main" val="29128403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350</Words>
  <Application>Microsoft Macintosh PowerPoint</Application>
  <PresentationFormat>宽屏</PresentationFormat>
  <Paragraphs>17</Paragraphs>
  <Slides>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等线</vt:lpstr>
      <vt:lpstr>等线 Light</vt:lpstr>
      <vt:lpstr>Arial</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dc:creator>
  <cp:lastModifiedBy>Office</cp:lastModifiedBy>
  <cp:revision>5</cp:revision>
  <dcterms:created xsi:type="dcterms:W3CDTF">2019-04-12T04:37:24Z</dcterms:created>
  <dcterms:modified xsi:type="dcterms:W3CDTF">2019-04-12T08:23:08Z</dcterms:modified>
</cp:coreProperties>
</file>