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ncode Sans ExtraLight"/>
      <p:regular r:id="rId10"/>
      <p:bold r:id="rId11"/>
    </p:embeddedFont>
    <p:embeddedFont>
      <p:font typeface="Encode Sans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ncodeSansExtraLight-bold.fntdata"/><Relationship Id="rId10" Type="http://schemas.openxmlformats.org/officeDocument/2006/relationships/font" Target="fonts/EncodeSansExtraLight-regular.fntdata"/><Relationship Id="rId13" Type="http://schemas.openxmlformats.org/officeDocument/2006/relationships/font" Target="fonts/EncodeSans-bold.fntdata"/><Relationship Id="rId12" Type="http://schemas.openxmlformats.org/officeDocument/2006/relationships/font" Target="fonts/Encode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6fe647c3_1_2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6fe647c3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ac4aa7e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ac4aa7e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dac4aa7e9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dac4aa7e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6fe647c3_1_1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6fe647c3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BA3B2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BA3B2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63" name="Google Shape;63;p15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6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9pPr>
          </a:lstStyle>
          <a:p/>
        </p:txBody>
      </p:sp>
      <p:sp>
        <p:nvSpPr>
          <p:cNvPr id="69" name="Google Shape;69;p16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b="1" sz="68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73" name="Google Shape;73;p1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74" name="Google Shape;74;p1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" name="Google Shape;76;p1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" name="Google Shape;77;p1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hort + 1 column + image">
  <p:cSld name="TITLE_AND_BOD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82" name="Google Shape;82;p18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83" name="Google Shape;83;p1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" name="Google Shape;85;p1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" name="Google Shape;86;p18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9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91" name="Google Shape;91;p1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92" name="Google Shape;92;p1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" name="Google Shape;94;p1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5" name="Google Shape;95;p1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0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101" name="Google Shape;101;p20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102" name="Google Shape;102;p20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" name="Google Shape;104;p2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" name="Google Shape;105;p2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108" name="Google Shape;108;p20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21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112" name="Google Shape;112;p21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113" name="Google Shape;113;p21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Google Shape;115;p2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6" name="Google Shape;116;p2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3" name="Google Shape;123;p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BA3B2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7272D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rt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4294967295" type="ctrTitle"/>
          </p:nvPr>
        </p:nvSpPr>
        <p:spPr>
          <a:xfrm>
            <a:off x="1761075" y="-443575"/>
            <a:ext cx="5062800" cy="19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00000"/>
                </a:solidFill>
              </a:rPr>
              <a:t>How this internship benefit my life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37" name="Google Shape;137;p25"/>
          <p:cNvSpPr txBox="1"/>
          <p:nvPr>
            <p:ph idx="4294967295" type="ctrTitle"/>
          </p:nvPr>
        </p:nvSpPr>
        <p:spPr>
          <a:xfrm>
            <a:off x="502450" y="3646925"/>
            <a:ext cx="5444100" cy="1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>
              <a:solidFill>
                <a:srgbClr val="FFFF00"/>
              </a:solidFill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2629525" y="1821900"/>
            <a:ext cx="33474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  <a:latin typeface="Encode Sans"/>
                <a:ea typeface="Encode Sans"/>
                <a:cs typeface="Encode Sans"/>
                <a:sym typeface="Encode Sans"/>
              </a:rPr>
              <a:t>Pannathorn Naksung</a:t>
            </a:r>
            <a:endParaRPr b="1" sz="1800">
              <a:solidFill>
                <a:srgbClr val="F1C232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4064300" y="459390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0425" y="3729326"/>
            <a:ext cx="1097400" cy="628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1673" y="3671150"/>
            <a:ext cx="894025" cy="74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2629525" y="2812500"/>
            <a:ext cx="33474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Encode Sans"/>
                <a:ea typeface="Encode Sans"/>
                <a:cs typeface="Encode Sans"/>
                <a:sym typeface="Encode Sans"/>
              </a:rPr>
              <a:t>Under Personal Assurance Claim Division </a:t>
            </a:r>
            <a:endParaRPr b="1">
              <a:solidFill>
                <a:srgbClr val="CC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Encode Sans"/>
                <a:ea typeface="Encode Sans"/>
                <a:cs typeface="Encode Sans"/>
                <a:sym typeface="Encode Sans"/>
              </a:rPr>
              <a:t>2018/06/04-2018/07/26</a:t>
            </a:r>
            <a:endParaRPr b="1">
              <a:solidFill>
                <a:srgbClr val="CC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950" y="0"/>
            <a:ext cx="4397500" cy="456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3988100" y="459390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-555200" y="189000"/>
            <a:ext cx="6261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966"/>
                </a:solidFill>
                <a:latin typeface="Encode Sans"/>
                <a:ea typeface="Encode Sans"/>
                <a:cs typeface="Encode Sans"/>
                <a:sym typeface="Encode Sans"/>
              </a:rPr>
              <a:t>What have I done</a:t>
            </a:r>
            <a:endParaRPr b="1" sz="2400">
              <a:solidFill>
                <a:srgbClr val="FFD966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50" name="Google Shape;150;p26"/>
          <p:cNvSpPr txBox="1"/>
          <p:nvPr>
            <p:ph idx="4294967295" type="body"/>
          </p:nvPr>
        </p:nvSpPr>
        <p:spPr>
          <a:xfrm>
            <a:off x="207550" y="666900"/>
            <a:ext cx="4736400" cy="3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Convert 20,000 ICD* Medical code into Excel.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Excel macro to check the accuracy between 2 reports.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Excel macro to check accuracy of the report.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Help to write a part of Auto Matching Project.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125000" y="3972300"/>
            <a:ext cx="42435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*</a:t>
            </a:r>
            <a:r>
              <a:rPr lang="en">
                <a:solidFill>
                  <a:srgbClr val="E69138"/>
                </a:solidFill>
              </a:rPr>
              <a:t>ICD(</a:t>
            </a:r>
            <a:r>
              <a:rPr lang="en">
                <a:solidFill>
                  <a:srgbClr val="E69138"/>
                </a:solidFill>
              </a:rPr>
              <a:t>International </a:t>
            </a:r>
            <a:r>
              <a:rPr lang="en">
                <a:solidFill>
                  <a:srgbClr val="E69138"/>
                </a:solidFill>
              </a:rPr>
              <a:t>Classification</a:t>
            </a:r>
            <a:r>
              <a:rPr lang="en">
                <a:solidFill>
                  <a:srgbClr val="E69138"/>
                </a:solidFill>
              </a:rPr>
              <a:t> of </a:t>
            </a:r>
            <a:r>
              <a:rPr lang="en">
                <a:solidFill>
                  <a:srgbClr val="E69138"/>
                </a:solidFill>
              </a:rPr>
              <a:t>diseases</a:t>
            </a:r>
            <a:r>
              <a:rPr lang="en">
                <a:solidFill>
                  <a:srgbClr val="E69138"/>
                </a:solidFill>
              </a:rPr>
              <a:t> </a:t>
            </a:r>
            <a:r>
              <a:rPr lang="en">
                <a:solidFill>
                  <a:srgbClr val="E69138"/>
                </a:solidFill>
              </a:rPr>
              <a:t>)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A3B2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550" y="1008225"/>
            <a:ext cx="2273101" cy="227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914400" y="214503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843250" y="211125"/>
            <a:ext cx="41940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1C232"/>
                </a:solidFill>
                <a:latin typeface="Encode Sans"/>
                <a:ea typeface="Encode Sans"/>
                <a:cs typeface="Encode Sans"/>
                <a:sym typeface="Encode Sans"/>
              </a:rPr>
              <a:t>Technical Skills</a:t>
            </a:r>
            <a:endParaRPr b="1" sz="2300">
              <a:solidFill>
                <a:srgbClr val="F1C232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Encode Sans"/>
              <a:buChar char="●"/>
            </a:pPr>
            <a:r>
              <a:rPr lang="en" sz="23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rPr>
              <a:t>Critical Thinking</a:t>
            </a:r>
            <a:endParaRPr sz="23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Encode Sans"/>
              <a:buChar char="●"/>
            </a:pPr>
            <a:r>
              <a:rPr lang="en" sz="23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rPr>
              <a:t>Creative Thinking</a:t>
            </a:r>
            <a:endParaRPr sz="23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Encode Sans"/>
              <a:buChar char="●"/>
            </a:pPr>
            <a:r>
              <a:rPr lang="en" sz="23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rPr>
              <a:t>Proficient in programming language</a:t>
            </a:r>
            <a:endParaRPr sz="23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4E1CC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/>
        </p:nvSpPr>
        <p:spPr>
          <a:xfrm>
            <a:off x="6541775" y="1222800"/>
            <a:ext cx="3775500" cy="3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27BA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Work Ethic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Presentation 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Communication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7338"/>
            <a:ext cx="5945650" cy="33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2145450" y="351575"/>
            <a:ext cx="48531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C27BA0"/>
                </a:solidFill>
                <a:latin typeface="Encode Sans"/>
                <a:ea typeface="Encode Sans"/>
                <a:cs typeface="Encode Sans"/>
                <a:sym typeface="Encode Sans"/>
              </a:rPr>
              <a:t>Soft Skills</a:t>
            </a:r>
            <a:endParaRPr sz="3000"/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3988100" y="459390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