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comments/comment4.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5.xml" ContentType="application/vnd.openxmlformats-officedocument.presentationml.comments+xml"/>
  <Override PartName="/ppt/notesSlides/notesSlide21.xml" ContentType="application/vnd.openxmlformats-officedocument.presentationml.notesSlide+xml"/>
  <Override PartName="/ppt/comments/comment6.xml" ContentType="application/vnd.openxmlformats-officedocument.presentationml.comment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7"/>
  </p:notesMasterIdLst>
  <p:handoutMasterIdLst>
    <p:handoutMasterId r:id="rId28"/>
  </p:handoutMasterIdLst>
  <p:sldIdLst>
    <p:sldId id="288" r:id="rId2"/>
    <p:sldId id="291" r:id="rId3"/>
    <p:sldId id="289" r:id="rId4"/>
    <p:sldId id="290" r:id="rId5"/>
    <p:sldId id="323" r:id="rId6"/>
    <p:sldId id="292" r:id="rId7"/>
    <p:sldId id="257" r:id="rId8"/>
    <p:sldId id="307" r:id="rId9"/>
    <p:sldId id="324" r:id="rId10"/>
    <p:sldId id="313" r:id="rId11"/>
    <p:sldId id="317" r:id="rId12"/>
    <p:sldId id="318" r:id="rId13"/>
    <p:sldId id="319" r:id="rId14"/>
    <p:sldId id="316" r:id="rId15"/>
    <p:sldId id="330" r:id="rId16"/>
    <p:sldId id="295" r:id="rId17"/>
    <p:sldId id="314" r:id="rId18"/>
    <p:sldId id="315" r:id="rId19"/>
    <p:sldId id="322" r:id="rId20"/>
    <p:sldId id="325" r:id="rId21"/>
    <p:sldId id="326" r:id="rId22"/>
    <p:sldId id="296" r:id="rId23"/>
    <p:sldId id="300" r:id="rId24"/>
    <p:sldId id="299" r:id="rId25"/>
    <p:sldId id="298"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ir Moshe" initials="YM" lastIdx="4" clrIdx="0">
    <p:extLst>
      <p:ext uri="{19B8F6BF-5375-455C-9EA6-DF929625EA0E}">
        <p15:presenceInfo xmlns:p15="http://schemas.microsoft.com/office/powerpoint/2012/main" userId="Yair Moshe" providerId="None"/>
      </p:ext>
    </p:extLst>
  </p:cmAuthor>
  <p:cmAuthor id="2" name="Yair Moshe" initials="YM [2]" lastIdx="3" clrIdx="1">
    <p:extLst>
      <p:ext uri="{19B8F6BF-5375-455C-9EA6-DF929625EA0E}">
        <p15:presenceInfo xmlns:p15="http://schemas.microsoft.com/office/powerpoint/2012/main" userId="S::myair@technion.ac.il::72fb2c8e-9e1d-4664-922f-2384ae95d2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2"/>
    <a:srgbClr val="5D5DFF"/>
    <a:srgbClr val="654496"/>
    <a:srgbClr val="9E5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734" autoAdjust="0"/>
  </p:normalViewPr>
  <p:slideViewPr>
    <p:cSldViewPr>
      <p:cViewPr varScale="1">
        <p:scale>
          <a:sx n="94" d="100"/>
          <a:sy n="94" d="100"/>
        </p:scale>
        <p:origin x="672" y="90"/>
      </p:cViewPr>
      <p:guideLst>
        <p:guide orient="horz" pos="2160"/>
        <p:guide pos="3840"/>
      </p:guideLst>
    </p:cSldViewPr>
  </p:slideViewPr>
  <p:outlineViewPr>
    <p:cViewPr>
      <p:scale>
        <a:sx n="33" d="100"/>
        <a:sy n="33" d="100"/>
      </p:scale>
      <p:origin x="0" y="349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7-16T23:05:58.700" idx="2">
    <p:pos x="10" y="10"/>
    <p:text>If the presentation is short, the outline can be omitted. If the presentation is long, you can show the outline again for orientation at the beginning of each topic during the talk.</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8-31T15:04:18.308" idx="1">
    <p:pos x="10" y="10"/>
    <p:text>Background slides should appear before the project goal slide if the project goal can not be understood without the background.</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8-31T15:07:40.279" idx="2">
    <p:pos x="10" y="10"/>
    <p:text>In these slides do not forget to give references to previous works, for example: (Cohen &amp; Levi, 2010) or (Cohen et al., 2013)</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7-19T09:56:14.107" idx="3">
    <p:pos x="10" y="10"/>
    <p:text>If this is a midterm presentation, this slide should be called "Intermediate Results"</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08-31T15:19:26.336" idx="4">
    <p:pos x="10" y="10"/>
    <p:text>This slide should only be included in midterm presentations</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08-31T15:19:26.336" idx="4">
    <p:pos x="10" y="10"/>
    <p:text>If this is a midterm presentation, you should list things you plan to do by the end of the project. If this is a final presentation, you should list points of possible improvements for a future project or activity.</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70B5F-1779-4103-BEFB-5ABB610102A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30398E6-36EA-48EA-86D4-23E4395EDA9E}">
      <dgm:prSet/>
      <dgm:spPr/>
      <dgm:t>
        <a:bodyPr/>
        <a:lstStyle/>
        <a:p>
          <a:r>
            <a:rPr lang="en-US" dirty="0"/>
            <a:t>Understand how flavors affect encoding of outcome</a:t>
          </a:r>
        </a:p>
      </dgm:t>
    </dgm:pt>
    <dgm:pt modelId="{2A45D86C-F733-465B-BAA5-8EBC991701A1}" type="parTrans" cxnId="{12F9C03A-C11C-4D08-A9A6-490A5CC7143E}">
      <dgm:prSet/>
      <dgm:spPr/>
      <dgm:t>
        <a:bodyPr/>
        <a:lstStyle/>
        <a:p>
          <a:endParaRPr lang="en-US"/>
        </a:p>
      </dgm:t>
    </dgm:pt>
    <dgm:pt modelId="{421963D5-3217-4725-A211-F7B073C0483B}" type="sibTrans" cxnId="{12F9C03A-C11C-4D08-A9A6-490A5CC7143E}">
      <dgm:prSet/>
      <dgm:spPr/>
      <dgm:t>
        <a:bodyPr/>
        <a:lstStyle/>
        <a:p>
          <a:endParaRPr lang="en-US"/>
        </a:p>
      </dgm:t>
    </dgm:pt>
    <dgm:pt modelId="{F5063EDE-E974-4E88-9031-3670E9468659}">
      <dgm:prSet/>
      <dgm:spPr/>
      <dgm:t>
        <a:bodyPr/>
        <a:lstStyle/>
        <a:p>
          <a:r>
            <a:rPr lang="en-US" dirty="0"/>
            <a:t>Is flavor encoded?</a:t>
          </a:r>
        </a:p>
      </dgm:t>
    </dgm:pt>
    <dgm:pt modelId="{55E7B4CF-B202-494C-A24F-52FA5768B4DB}" type="parTrans" cxnId="{EF925F9A-9E4D-4B87-BACD-FEE0D2C39780}">
      <dgm:prSet/>
      <dgm:spPr/>
      <dgm:t>
        <a:bodyPr/>
        <a:lstStyle/>
        <a:p>
          <a:endParaRPr lang="en-US"/>
        </a:p>
      </dgm:t>
    </dgm:pt>
    <dgm:pt modelId="{5B2E3067-5643-4C57-99AD-FF835C45B8D1}" type="sibTrans" cxnId="{EF925F9A-9E4D-4B87-BACD-FEE0D2C39780}">
      <dgm:prSet/>
      <dgm:spPr/>
      <dgm:t>
        <a:bodyPr/>
        <a:lstStyle/>
        <a:p>
          <a:endParaRPr lang="en-US"/>
        </a:p>
      </dgm:t>
    </dgm:pt>
    <dgm:pt modelId="{41BA8999-DD48-4449-BCC7-E361C73C7E0F}">
      <dgm:prSet/>
      <dgm:spPr/>
      <dgm:t>
        <a:bodyPr/>
        <a:lstStyle/>
        <a:p>
          <a:r>
            <a:rPr lang="en-US" dirty="0"/>
            <a:t>Identify sub-networks for flavor outcome</a:t>
          </a:r>
        </a:p>
      </dgm:t>
    </dgm:pt>
    <dgm:pt modelId="{4DCBE37F-CF06-472C-BE03-4794B084C00C}" type="parTrans" cxnId="{71D8D845-F758-483D-B300-7FB90F7077A2}">
      <dgm:prSet/>
      <dgm:spPr/>
      <dgm:t>
        <a:bodyPr/>
        <a:lstStyle/>
        <a:p>
          <a:endParaRPr lang="en-US"/>
        </a:p>
      </dgm:t>
    </dgm:pt>
    <dgm:pt modelId="{B6F573C6-794C-400C-8635-B42B0638FF0A}" type="sibTrans" cxnId="{71D8D845-F758-483D-B300-7FB90F7077A2}">
      <dgm:prSet/>
      <dgm:spPr/>
      <dgm:t>
        <a:bodyPr/>
        <a:lstStyle/>
        <a:p>
          <a:endParaRPr lang="en-US"/>
        </a:p>
      </dgm:t>
    </dgm:pt>
    <dgm:pt modelId="{983E8664-AA57-4533-B225-C67EF1EB17C9}">
      <dgm:prSet/>
      <dgm:spPr/>
      <dgm:t>
        <a:bodyPr/>
        <a:lstStyle/>
        <a:p>
          <a:r>
            <a:rPr lang="en-US"/>
            <a:t>Dynamics</a:t>
          </a:r>
        </a:p>
      </dgm:t>
    </dgm:pt>
    <dgm:pt modelId="{1B902AE4-AC13-44A2-92E4-FE14728CAA0E}" type="parTrans" cxnId="{537C7F64-7D62-453A-8457-5845267B67D1}">
      <dgm:prSet/>
      <dgm:spPr/>
      <dgm:t>
        <a:bodyPr/>
        <a:lstStyle/>
        <a:p>
          <a:endParaRPr lang="en-US"/>
        </a:p>
      </dgm:t>
    </dgm:pt>
    <dgm:pt modelId="{278DBCCB-F2DB-4E27-9270-3565106E2A78}" type="sibTrans" cxnId="{537C7F64-7D62-453A-8457-5845267B67D1}">
      <dgm:prSet/>
      <dgm:spPr/>
      <dgm:t>
        <a:bodyPr/>
        <a:lstStyle/>
        <a:p>
          <a:endParaRPr lang="en-US"/>
        </a:p>
      </dgm:t>
    </dgm:pt>
    <dgm:pt modelId="{8B2A7707-91D0-4093-8AEA-9B0B0A4F680B}">
      <dgm:prSet/>
      <dgm:spPr/>
      <dgm:t>
        <a:bodyPr/>
        <a:lstStyle/>
        <a:p>
          <a:r>
            <a:rPr lang="en-US"/>
            <a:t>Stability</a:t>
          </a:r>
        </a:p>
      </dgm:t>
    </dgm:pt>
    <dgm:pt modelId="{FE0FBD6F-F832-4AE8-B9C3-E4F0CA8788F6}" type="parTrans" cxnId="{56BD9BC7-C204-46B1-98E4-382F3CE9F436}">
      <dgm:prSet/>
      <dgm:spPr/>
      <dgm:t>
        <a:bodyPr/>
        <a:lstStyle/>
        <a:p>
          <a:endParaRPr lang="en-US"/>
        </a:p>
      </dgm:t>
    </dgm:pt>
    <dgm:pt modelId="{1A685BF0-2381-4B7F-BBC0-F936CE52B16D}" type="sibTrans" cxnId="{56BD9BC7-C204-46B1-98E4-382F3CE9F436}">
      <dgm:prSet/>
      <dgm:spPr/>
      <dgm:t>
        <a:bodyPr/>
        <a:lstStyle/>
        <a:p>
          <a:endParaRPr lang="en-US"/>
        </a:p>
      </dgm:t>
    </dgm:pt>
    <dgm:pt modelId="{9B8E7A6C-DF7B-488F-AF21-263A59D8643E}">
      <dgm:prSet/>
      <dgm:spPr/>
      <dgm:t>
        <a:bodyPr/>
        <a:lstStyle/>
        <a:p>
          <a:r>
            <a:rPr lang="en-US" dirty="0"/>
            <a:t>Which characteristics of flavors? (tasty, </a:t>
          </a:r>
          <a:r>
            <a:rPr lang="en-US" b="0" i="0" dirty="0"/>
            <a:t>aversive?</a:t>
          </a:r>
          <a:r>
            <a:rPr lang="en-US" dirty="0"/>
            <a:t>)</a:t>
          </a:r>
        </a:p>
      </dgm:t>
    </dgm:pt>
    <dgm:pt modelId="{CBFB9D6D-C2AF-497E-959A-2BEA0E0AFBA0}" type="parTrans" cxnId="{E4313A78-D5C2-4B2B-887B-C52A0AB0AA38}">
      <dgm:prSet/>
      <dgm:spPr/>
      <dgm:t>
        <a:bodyPr/>
        <a:lstStyle/>
        <a:p>
          <a:pPr rtl="1"/>
          <a:endParaRPr lang="he-IL"/>
        </a:p>
      </dgm:t>
    </dgm:pt>
    <dgm:pt modelId="{8DA8E9D0-8B97-4EEB-B56C-23AED2FB4190}" type="sibTrans" cxnId="{E4313A78-D5C2-4B2B-887B-C52A0AB0AA38}">
      <dgm:prSet/>
      <dgm:spPr/>
      <dgm:t>
        <a:bodyPr/>
        <a:lstStyle/>
        <a:p>
          <a:pPr rtl="1"/>
          <a:endParaRPr lang="he-IL"/>
        </a:p>
      </dgm:t>
    </dgm:pt>
    <dgm:pt modelId="{973EEFDD-177D-42D1-855B-160BBC75DB4A}">
      <dgm:prSet/>
      <dgm:spPr/>
      <dgm:t>
        <a:bodyPr/>
        <a:lstStyle/>
        <a:p>
          <a:r>
            <a:rPr lang="en-US" dirty="0"/>
            <a:t>In which stage of the experiment?</a:t>
          </a:r>
        </a:p>
      </dgm:t>
    </dgm:pt>
    <dgm:pt modelId="{76988B6E-22BA-4F4D-B7D8-8CF19CA8B04D}" type="parTrans" cxnId="{97849393-3237-4584-8085-59EE26E3CB4E}">
      <dgm:prSet/>
      <dgm:spPr/>
      <dgm:t>
        <a:bodyPr/>
        <a:lstStyle/>
        <a:p>
          <a:pPr rtl="1"/>
          <a:endParaRPr lang="he-IL"/>
        </a:p>
      </dgm:t>
    </dgm:pt>
    <dgm:pt modelId="{B127681F-728D-4C4F-A1E6-5C1422600D82}" type="sibTrans" cxnId="{97849393-3237-4584-8085-59EE26E3CB4E}">
      <dgm:prSet/>
      <dgm:spPr/>
      <dgm:t>
        <a:bodyPr/>
        <a:lstStyle/>
        <a:p>
          <a:pPr rtl="1"/>
          <a:endParaRPr lang="he-IL"/>
        </a:p>
      </dgm:t>
    </dgm:pt>
    <dgm:pt modelId="{C4E3BE4E-1A64-425A-A9CA-583138DF244E}" type="pres">
      <dgm:prSet presAssocID="{01D70B5F-1779-4103-BEFB-5ABB610102A7}" presName="linear" presStyleCnt="0">
        <dgm:presLayoutVars>
          <dgm:dir/>
          <dgm:animLvl val="lvl"/>
          <dgm:resizeHandles val="exact"/>
        </dgm:presLayoutVars>
      </dgm:prSet>
      <dgm:spPr/>
    </dgm:pt>
    <dgm:pt modelId="{E6DA868B-2FAC-4152-A118-50B63AE2B996}" type="pres">
      <dgm:prSet presAssocID="{030398E6-36EA-48EA-86D4-23E4395EDA9E}" presName="parentLin" presStyleCnt="0"/>
      <dgm:spPr/>
    </dgm:pt>
    <dgm:pt modelId="{BF6A47DB-A8C9-4C01-B509-03ABDA681B7A}" type="pres">
      <dgm:prSet presAssocID="{030398E6-36EA-48EA-86D4-23E4395EDA9E}" presName="parentLeftMargin" presStyleLbl="node1" presStyleIdx="0" presStyleCnt="2"/>
      <dgm:spPr/>
    </dgm:pt>
    <dgm:pt modelId="{96A2D8F0-B6DC-4E06-9F18-473763385D30}" type="pres">
      <dgm:prSet presAssocID="{030398E6-36EA-48EA-86D4-23E4395EDA9E}" presName="parentText" presStyleLbl="node1" presStyleIdx="0" presStyleCnt="2">
        <dgm:presLayoutVars>
          <dgm:chMax val="0"/>
          <dgm:bulletEnabled val="1"/>
        </dgm:presLayoutVars>
      </dgm:prSet>
      <dgm:spPr/>
    </dgm:pt>
    <dgm:pt modelId="{80527552-1EE9-40C7-A484-D891C95A9F03}" type="pres">
      <dgm:prSet presAssocID="{030398E6-36EA-48EA-86D4-23E4395EDA9E}" presName="negativeSpace" presStyleCnt="0"/>
      <dgm:spPr/>
    </dgm:pt>
    <dgm:pt modelId="{6F10AB36-6B70-4E8C-9AB0-2B5DB34A7335}" type="pres">
      <dgm:prSet presAssocID="{030398E6-36EA-48EA-86D4-23E4395EDA9E}" presName="childText" presStyleLbl="conFgAcc1" presStyleIdx="0" presStyleCnt="2">
        <dgm:presLayoutVars>
          <dgm:bulletEnabled val="1"/>
        </dgm:presLayoutVars>
      </dgm:prSet>
      <dgm:spPr/>
    </dgm:pt>
    <dgm:pt modelId="{54FE9E68-3F87-4B06-94F6-A2FF07674DD4}" type="pres">
      <dgm:prSet presAssocID="{421963D5-3217-4725-A211-F7B073C0483B}" presName="spaceBetweenRectangles" presStyleCnt="0"/>
      <dgm:spPr/>
    </dgm:pt>
    <dgm:pt modelId="{0CBC2558-1048-4119-8A13-831BEB62196F}" type="pres">
      <dgm:prSet presAssocID="{41BA8999-DD48-4449-BCC7-E361C73C7E0F}" presName="parentLin" presStyleCnt="0"/>
      <dgm:spPr/>
    </dgm:pt>
    <dgm:pt modelId="{5093B38F-91FF-451D-9B5D-48A04D5B7F9F}" type="pres">
      <dgm:prSet presAssocID="{41BA8999-DD48-4449-BCC7-E361C73C7E0F}" presName="parentLeftMargin" presStyleLbl="node1" presStyleIdx="0" presStyleCnt="2"/>
      <dgm:spPr/>
    </dgm:pt>
    <dgm:pt modelId="{DB7B41EA-9615-4E4F-ACF5-824C44C9DD5B}" type="pres">
      <dgm:prSet presAssocID="{41BA8999-DD48-4449-BCC7-E361C73C7E0F}" presName="parentText" presStyleLbl="node1" presStyleIdx="1" presStyleCnt="2">
        <dgm:presLayoutVars>
          <dgm:chMax val="0"/>
          <dgm:bulletEnabled val="1"/>
        </dgm:presLayoutVars>
      </dgm:prSet>
      <dgm:spPr/>
    </dgm:pt>
    <dgm:pt modelId="{4AE7EED0-9F64-4B3E-BB08-CE1715002510}" type="pres">
      <dgm:prSet presAssocID="{41BA8999-DD48-4449-BCC7-E361C73C7E0F}" presName="negativeSpace" presStyleCnt="0"/>
      <dgm:spPr/>
    </dgm:pt>
    <dgm:pt modelId="{9537BD2E-A323-470F-B051-B64A69C4DDDC}" type="pres">
      <dgm:prSet presAssocID="{41BA8999-DD48-4449-BCC7-E361C73C7E0F}" presName="childText" presStyleLbl="conFgAcc1" presStyleIdx="1" presStyleCnt="2">
        <dgm:presLayoutVars>
          <dgm:bulletEnabled val="1"/>
        </dgm:presLayoutVars>
      </dgm:prSet>
      <dgm:spPr/>
    </dgm:pt>
  </dgm:ptLst>
  <dgm:cxnLst>
    <dgm:cxn modelId="{236DFA1B-766A-458C-B648-EF568455B431}" type="presOf" srcId="{030398E6-36EA-48EA-86D4-23E4395EDA9E}" destId="{BF6A47DB-A8C9-4C01-B509-03ABDA681B7A}" srcOrd="0" destOrd="0" presId="urn:microsoft.com/office/officeart/2005/8/layout/list1"/>
    <dgm:cxn modelId="{9091D721-E423-4079-9284-E371F5F040A4}" type="presOf" srcId="{41BA8999-DD48-4449-BCC7-E361C73C7E0F}" destId="{DB7B41EA-9615-4E4F-ACF5-824C44C9DD5B}" srcOrd="1" destOrd="0" presId="urn:microsoft.com/office/officeart/2005/8/layout/list1"/>
    <dgm:cxn modelId="{4624A42D-800A-4305-AE8D-FFA111F610B6}" type="presOf" srcId="{030398E6-36EA-48EA-86D4-23E4395EDA9E}" destId="{96A2D8F0-B6DC-4E06-9F18-473763385D30}" srcOrd="1" destOrd="0" presId="urn:microsoft.com/office/officeart/2005/8/layout/list1"/>
    <dgm:cxn modelId="{12F9C03A-C11C-4D08-A9A6-490A5CC7143E}" srcId="{01D70B5F-1779-4103-BEFB-5ABB610102A7}" destId="{030398E6-36EA-48EA-86D4-23E4395EDA9E}" srcOrd="0" destOrd="0" parTransId="{2A45D86C-F733-465B-BAA5-8EBC991701A1}" sibTransId="{421963D5-3217-4725-A211-F7B073C0483B}"/>
    <dgm:cxn modelId="{537C7F64-7D62-453A-8457-5845267B67D1}" srcId="{41BA8999-DD48-4449-BCC7-E361C73C7E0F}" destId="{983E8664-AA57-4533-B225-C67EF1EB17C9}" srcOrd="0" destOrd="0" parTransId="{1B902AE4-AC13-44A2-92E4-FE14728CAA0E}" sibTransId="{278DBCCB-F2DB-4E27-9270-3565106E2A78}"/>
    <dgm:cxn modelId="{71D8D845-F758-483D-B300-7FB90F7077A2}" srcId="{01D70B5F-1779-4103-BEFB-5ABB610102A7}" destId="{41BA8999-DD48-4449-BCC7-E361C73C7E0F}" srcOrd="1" destOrd="0" parTransId="{4DCBE37F-CF06-472C-BE03-4794B084C00C}" sibTransId="{B6F573C6-794C-400C-8635-B42B0638FF0A}"/>
    <dgm:cxn modelId="{E4313A78-D5C2-4B2B-887B-C52A0AB0AA38}" srcId="{030398E6-36EA-48EA-86D4-23E4395EDA9E}" destId="{9B8E7A6C-DF7B-488F-AF21-263A59D8643E}" srcOrd="1" destOrd="0" parTransId="{CBFB9D6D-C2AF-497E-959A-2BEA0E0AFBA0}" sibTransId="{8DA8E9D0-8B97-4EEB-B56C-23AED2FB4190}"/>
    <dgm:cxn modelId="{A860078E-532E-4B16-AFFD-45ADE6F36538}" type="presOf" srcId="{8B2A7707-91D0-4093-8AEA-9B0B0A4F680B}" destId="{9537BD2E-A323-470F-B051-B64A69C4DDDC}" srcOrd="0" destOrd="1" presId="urn:microsoft.com/office/officeart/2005/8/layout/list1"/>
    <dgm:cxn modelId="{6F01AE92-99E8-437C-959A-A59297B352E4}" type="presOf" srcId="{F5063EDE-E974-4E88-9031-3670E9468659}" destId="{6F10AB36-6B70-4E8C-9AB0-2B5DB34A7335}" srcOrd="0" destOrd="0" presId="urn:microsoft.com/office/officeart/2005/8/layout/list1"/>
    <dgm:cxn modelId="{97849393-3237-4584-8085-59EE26E3CB4E}" srcId="{030398E6-36EA-48EA-86D4-23E4395EDA9E}" destId="{973EEFDD-177D-42D1-855B-160BBC75DB4A}" srcOrd="2" destOrd="0" parTransId="{76988B6E-22BA-4F4D-B7D8-8CF19CA8B04D}" sibTransId="{B127681F-728D-4C4F-A1E6-5C1422600D82}"/>
    <dgm:cxn modelId="{EF925F9A-9E4D-4B87-BACD-FEE0D2C39780}" srcId="{030398E6-36EA-48EA-86D4-23E4395EDA9E}" destId="{F5063EDE-E974-4E88-9031-3670E9468659}" srcOrd="0" destOrd="0" parTransId="{55E7B4CF-B202-494C-A24F-52FA5768B4DB}" sibTransId="{5B2E3067-5643-4C57-99AD-FF835C45B8D1}"/>
    <dgm:cxn modelId="{98AC19BD-1FE2-4E3D-AE5D-391C1D04D945}" type="presOf" srcId="{9B8E7A6C-DF7B-488F-AF21-263A59D8643E}" destId="{6F10AB36-6B70-4E8C-9AB0-2B5DB34A7335}" srcOrd="0" destOrd="1" presId="urn:microsoft.com/office/officeart/2005/8/layout/list1"/>
    <dgm:cxn modelId="{32D7D4BF-3234-4A82-A96D-18D968EF297D}" type="presOf" srcId="{01D70B5F-1779-4103-BEFB-5ABB610102A7}" destId="{C4E3BE4E-1A64-425A-A9CA-583138DF244E}" srcOrd="0" destOrd="0" presId="urn:microsoft.com/office/officeart/2005/8/layout/list1"/>
    <dgm:cxn modelId="{56BD9BC7-C204-46B1-98E4-382F3CE9F436}" srcId="{41BA8999-DD48-4449-BCC7-E361C73C7E0F}" destId="{8B2A7707-91D0-4093-8AEA-9B0B0A4F680B}" srcOrd="1" destOrd="0" parTransId="{FE0FBD6F-F832-4AE8-B9C3-E4F0CA8788F6}" sibTransId="{1A685BF0-2381-4B7F-BBC0-F936CE52B16D}"/>
    <dgm:cxn modelId="{ECEB26FA-0BD1-4497-9138-1D95551E0469}" type="presOf" srcId="{41BA8999-DD48-4449-BCC7-E361C73C7E0F}" destId="{5093B38F-91FF-451D-9B5D-48A04D5B7F9F}" srcOrd="0" destOrd="0" presId="urn:microsoft.com/office/officeart/2005/8/layout/list1"/>
    <dgm:cxn modelId="{0630F3FB-8707-49C3-B7BB-AB921E655375}" type="presOf" srcId="{983E8664-AA57-4533-B225-C67EF1EB17C9}" destId="{9537BD2E-A323-470F-B051-B64A69C4DDDC}" srcOrd="0" destOrd="0" presId="urn:microsoft.com/office/officeart/2005/8/layout/list1"/>
    <dgm:cxn modelId="{9994EEFD-AA6D-4B00-A52E-6F7CC9B56B40}" type="presOf" srcId="{973EEFDD-177D-42D1-855B-160BBC75DB4A}" destId="{6F10AB36-6B70-4E8C-9AB0-2B5DB34A7335}" srcOrd="0" destOrd="2" presId="urn:microsoft.com/office/officeart/2005/8/layout/list1"/>
    <dgm:cxn modelId="{5E079F20-2A23-418C-BED8-0FDA915AD94D}" type="presParOf" srcId="{C4E3BE4E-1A64-425A-A9CA-583138DF244E}" destId="{E6DA868B-2FAC-4152-A118-50B63AE2B996}" srcOrd="0" destOrd="0" presId="urn:microsoft.com/office/officeart/2005/8/layout/list1"/>
    <dgm:cxn modelId="{C85EE06E-A2BD-4DB5-A9CA-2CD8E3874980}" type="presParOf" srcId="{E6DA868B-2FAC-4152-A118-50B63AE2B996}" destId="{BF6A47DB-A8C9-4C01-B509-03ABDA681B7A}" srcOrd="0" destOrd="0" presId="urn:microsoft.com/office/officeart/2005/8/layout/list1"/>
    <dgm:cxn modelId="{21BCAEE2-720A-4D74-8F33-F772529BC7F6}" type="presParOf" srcId="{E6DA868B-2FAC-4152-A118-50B63AE2B996}" destId="{96A2D8F0-B6DC-4E06-9F18-473763385D30}" srcOrd="1" destOrd="0" presId="urn:microsoft.com/office/officeart/2005/8/layout/list1"/>
    <dgm:cxn modelId="{40EF4133-8A4B-45FF-9A05-A7481C7BBE51}" type="presParOf" srcId="{C4E3BE4E-1A64-425A-A9CA-583138DF244E}" destId="{80527552-1EE9-40C7-A484-D891C95A9F03}" srcOrd="1" destOrd="0" presId="urn:microsoft.com/office/officeart/2005/8/layout/list1"/>
    <dgm:cxn modelId="{941B4A58-4D7C-4E2C-949B-1E379A904AAA}" type="presParOf" srcId="{C4E3BE4E-1A64-425A-A9CA-583138DF244E}" destId="{6F10AB36-6B70-4E8C-9AB0-2B5DB34A7335}" srcOrd="2" destOrd="0" presId="urn:microsoft.com/office/officeart/2005/8/layout/list1"/>
    <dgm:cxn modelId="{3EFBDAFA-2543-4754-8624-4943B8F638A6}" type="presParOf" srcId="{C4E3BE4E-1A64-425A-A9CA-583138DF244E}" destId="{54FE9E68-3F87-4B06-94F6-A2FF07674DD4}" srcOrd="3" destOrd="0" presId="urn:microsoft.com/office/officeart/2005/8/layout/list1"/>
    <dgm:cxn modelId="{FB5D9D56-653A-4B8C-8741-9876E8205990}" type="presParOf" srcId="{C4E3BE4E-1A64-425A-A9CA-583138DF244E}" destId="{0CBC2558-1048-4119-8A13-831BEB62196F}" srcOrd="4" destOrd="0" presId="urn:microsoft.com/office/officeart/2005/8/layout/list1"/>
    <dgm:cxn modelId="{24895133-F96F-4BF8-A087-E12043C13DE9}" type="presParOf" srcId="{0CBC2558-1048-4119-8A13-831BEB62196F}" destId="{5093B38F-91FF-451D-9B5D-48A04D5B7F9F}" srcOrd="0" destOrd="0" presId="urn:microsoft.com/office/officeart/2005/8/layout/list1"/>
    <dgm:cxn modelId="{D5A63B9C-E51B-46DE-857B-2611EC3F3CB6}" type="presParOf" srcId="{0CBC2558-1048-4119-8A13-831BEB62196F}" destId="{DB7B41EA-9615-4E4F-ACF5-824C44C9DD5B}" srcOrd="1" destOrd="0" presId="urn:microsoft.com/office/officeart/2005/8/layout/list1"/>
    <dgm:cxn modelId="{0B630E04-729C-4DB3-9500-673A496D0A34}" type="presParOf" srcId="{C4E3BE4E-1A64-425A-A9CA-583138DF244E}" destId="{4AE7EED0-9F64-4B3E-BB08-CE1715002510}" srcOrd="5" destOrd="0" presId="urn:microsoft.com/office/officeart/2005/8/layout/list1"/>
    <dgm:cxn modelId="{566DA23C-6C6B-4151-A1B2-CB1F9D6FBF84}" type="presParOf" srcId="{C4E3BE4E-1A64-425A-A9CA-583138DF244E}" destId="{9537BD2E-A323-470F-B051-B64A69C4DDD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B43373-B9D3-4873-94C8-A3E3CE23444C}" type="doc">
      <dgm:prSet loTypeId="urn:microsoft.com/office/officeart/2005/8/layout/chevron1" loCatId="process" qsTypeId="urn:microsoft.com/office/officeart/2005/8/quickstyle/simple1" qsCatId="simple" csTypeId="urn:microsoft.com/office/officeart/2005/8/colors/accent1_2" csCatId="accent1" phldr="1"/>
      <dgm:spPr/>
    </dgm:pt>
    <dgm:pt modelId="{3AF3BD61-21AF-479C-9FA7-45C4A1BBB41D}">
      <dgm:prSet phldrT="[טקסט]"/>
      <dgm:spPr/>
      <dgm:t>
        <a:bodyPr/>
        <a:lstStyle/>
        <a:p>
          <a:pPr rtl="1"/>
          <a:r>
            <a:rPr lang="en-US" dirty="0"/>
            <a:t>Train</a:t>
          </a:r>
          <a:endParaRPr lang="he-IL" dirty="0"/>
        </a:p>
      </dgm:t>
    </dgm:pt>
    <dgm:pt modelId="{E30E1E7C-1C49-4185-9791-1B3904304659}" type="parTrans" cxnId="{0913DA32-975D-4FA5-A10B-10130017DA4B}">
      <dgm:prSet/>
      <dgm:spPr/>
      <dgm:t>
        <a:bodyPr/>
        <a:lstStyle/>
        <a:p>
          <a:pPr rtl="1"/>
          <a:endParaRPr lang="he-IL"/>
        </a:p>
      </dgm:t>
    </dgm:pt>
    <dgm:pt modelId="{B5484DD3-D4B8-413D-AC26-42D8FA843E07}" type="sibTrans" cxnId="{0913DA32-975D-4FA5-A10B-10130017DA4B}">
      <dgm:prSet/>
      <dgm:spPr/>
      <dgm:t>
        <a:bodyPr/>
        <a:lstStyle/>
        <a:p>
          <a:pPr rtl="1"/>
          <a:endParaRPr lang="he-IL"/>
        </a:p>
      </dgm:t>
    </dgm:pt>
    <dgm:pt modelId="{5ECBB151-ED5D-43BE-8E93-A0632DC212F4}">
      <dgm:prSet phldrT="[טקסט]"/>
      <dgm:spPr/>
      <dgm:t>
        <a:bodyPr/>
        <a:lstStyle/>
        <a:p>
          <a:pPr rtl="1"/>
          <a:r>
            <a:rPr lang="en-US" dirty="0"/>
            <a:t>First</a:t>
          </a:r>
          <a:endParaRPr lang="he-IL" dirty="0"/>
        </a:p>
      </dgm:t>
    </dgm:pt>
    <dgm:pt modelId="{D3F576CB-1A81-4E0D-906A-683588C48F7F}" type="parTrans" cxnId="{9519A47A-513E-4B2F-B7C4-1C7FD8B7C468}">
      <dgm:prSet/>
      <dgm:spPr/>
      <dgm:t>
        <a:bodyPr/>
        <a:lstStyle/>
        <a:p>
          <a:pPr rtl="1"/>
          <a:endParaRPr lang="he-IL"/>
        </a:p>
      </dgm:t>
    </dgm:pt>
    <dgm:pt modelId="{301E028F-8E1E-4A2C-817A-F1DF5A7F5AAA}" type="sibTrans" cxnId="{9519A47A-513E-4B2F-B7C4-1C7FD8B7C468}">
      <dgm:prSet/>
      <dgm:spPr/>
      <dgm:t>
        <a:bodyPr/>
        <a:lstStyle/>
        <a:p>
          <a:pPr rtl="1"/>
          <a:endParaRPr lang="he-IL"/>
        </a:p>
      </dgm:t>
    </dgm:pt>
    <dgm:pt modelId="{5C6B1A4A-CAFC-467E-A706-2B6DC450B4C1}">
      <dgm:prSet phldrT="[טקסט]"/>
      <dgm:spPr/>
      <dgm:t>
        <a:bodyPr/>
        <a:lstStyle/>
        <a:p>
          <a:pPr rtl="1"/>
          <a:r>
            <a:rPr lang="en-US" dirty="0"/>
            <a:t>Batch</a:t>
          </a:r>
          <a:endParaRPr lang="he-IL" dirty="0"/>
        </a:p>
      </dgm:t>
    </dgm:pt>
    <dgm:pt modelId="{DBE66BF9-FD25-4D1C-B129-980B0E9975B9}" type="parTrans" cxnId="{626E46E0-2D28-41CF-8424-5D01E1B8535F}">
      <dgm:prSet/>
      <dgm:spPr/>
      <dgm:t>
        <a:bodyPr/>
        <a:lstStyle/>
        <a:p>
          <a:pPr rtl="1"/>
          <a:endParaRPr lang="he-IL"/>
        </a:p>
      </dgm:t>
    </dgm:pt>
    <dgm:pt modelId="{9F2AA101-5C02-4690-8AD3-A4216CCE48E4}" type="sibTrans" cxnId="{626E46E0-2D28-41CF-8424-5D01E1B8535F}">
      <dgm:prSet/>
      <dgm:spPr/>
      <dgm:t>
        <a:bodyPr/>
        <a:lstStyle/>
        <a:p>
          <a:pPr rtl="1"/>
          <a:endParaRPr lang="he-IL"/>
        </a:p>
      </dgm:t>
    </dgm:pt>
    <dgm:pt modelId="{FFE4881E-95E0-406B-ADCB-DE20CDE7D646}">
      <dgm:prSet phldrT="[טקסט]"/>
      <dgm:spPr/>
      <dgm:t>
        <a:bodyPr/>
        <a:lstStyle/>
        <a:p>
          <a:pPr rtl="1"/>
          <a:r>
            <a:rPr lang="en-US" dirty="0"/>
            <a:t>Random</a:t>
          </a:r>
          <a:endParaRPr lang="he-IL" dirty="0"/>
        </a:p>
      </dgm:t>
    </dgm:pt>
    <dgm:pt modelId="{21EDD42D-6996-435F-947B-0357CA29397D}" type="parTrans" cxnId="{AFD5BEEE-4051-420E-B224-39507D05BF04}">
      <dgm:prSet/>
      <dgm:spPr/>
      <dgm:t>
        <a:bodyPr/>
        <a:lstStyle/>
        <a:p>
          <a:pPr rtl="1"/>
          <a:endParaRPr lang="he-IL"/>
        </a:p>
      </dgm:t>
    </dgm:pt>
    <dgm:pt modelId="{3ADF7DE9-5CB9-457A-B696-71FB97A694F6}" type="sibTrans" cxnId="{AFD5BEEE-4051-420E-B224-39507D05BF04}">
      <dgm:prSet/>
      <dgm:spPr/>
      <dgm:t>
        <a:bodyPr/>
        <a:lstStyle/>
        <a:p>
          <a:pPr rtl="1"/>
          <a:endParaRPr lang="he-IL"/>
        </a:p>
      </dgm:t>
    </dgm:pt>
    <dgm:pt modelId="{7F69C89F-A816-49BF-8E0F-FD5844BCBE3E}" type="pres">
      <dgm:prSet presAssocID="{F0B43373-B9D3-4873-94C8-A3E3CE23444C}" presName="Name0" presStyleCnt="0">
        <dgm:presLayoutVars>
          <dgm:dir/>
          <dgm:animLvl val="lvl"/>
          <dgm:resizeHandles val="exact"/>
        </dgm:presLayoutVars>
      </dgm:prSet>
      <dgm:spPr/>
    </dgm:pt>
    <dgm:pt modelId="{87CF89A2-F4D0-47AF-80AC-774AC9261197}" type="pres">
      <dgm:prSet presAssocID="{3AF3BD61-21AF-479C-9FA7-45C4A1BBB41D}" presName="parTxOnly" presStyleLbl="node1" presStyleIdx="0" presStyleCnt="4">
        <dgm:presLayoutVars>
          <dgm:chMax val="0"/>
          <dgm:chPref val="0"/>
          <dgm:bulletEnabled val="1"/>
        </dgm:presLayoutVars>
      </dgm:prSet>
      <dgm:spPr/>
    </dgm:pt>
    <dgm:pt modelId="{C6FEC222-5A4D-4C13-80CD-CCB4C6F2E56E}" type="pres">
      <dgm:prSet presAssocID="{B5484DD3-D4B8-413D-AC26-42D8FA843E07}" presName="parTxOnlySpace" presStyleCnt="0"/>
      <dgm:spPr/>
    </dgm:pt>
    <dgm:pt modelId="{B4455090-8007-4769-8B4E-56F090BFFA45}" type="pres">
      <dgm:prSet presAssocID="{5ECBB151-ED5D-43BE-8E93-A0632DC212F4}" presName="parTxOnly" presStyleLbl="node1" presStyleIdx="1" presStyleCnt="4">
        <dgm:presLayoutVars>
          <dgm:chMax val="0"/>
          <dgm:chPref val="0"/>
          <dgm:bulletEnabled val="1"/>
        </dgm:presLayoutVars>
      </dgm:prSet>
      <dgm:spPr/>
    </dgm:pt>
    <dgm:pt modelId="{7257BE32-1251-4D82-9C18-B49DD8C0BCFA}" type="pres">
      <dgm:prSet presAssocID="{301E028F-8E1E-4A2C-817A-F1DF5A7F5AAA}" presName="parTxOnlySpace" presStyleCnt="0"/>
      <dgm:spPr/>
    </dgm:pt>
    <dgm:pt modelId="{D3E56926-251D-4047-BD7E-594CB4D1A8C7}" type="pres">
      <dgm:prSet presAssocID="{5C6B1A4A-CAFC-467E-A706-2B6DC450B4C1}" presName="parTxOnly" presStyleLbl="node1" presStyleIdx="2" presStyleCnt="4">
        <dgm:presLayoutVars>
          <dgm:chMax val="0"/>
          <dgm:chPref val="0"/>
          <dgm:bulletEnabled val="1"/>
        </dgm:presLayoutVars>
      </dgm:prSet>
      <dgm:spPr/>
    </dgm:pt>
    <dgm:pt modelId="{356E939C-DC46-4BEE-A734-3DF52C898F6A}" type="pres">
      <dgm:prSet presAssocID="{9F2AA101-5C02-4690-8AD3-A4216CCE48E4}" presName="parTxOnlySpace" presStyleCnt="0"/>
      <dgm:spPr/>
    </dgm:pt>
    <dgm:pt modelId="{629AF490-71E0-4B22-BED3-B4826D2228CA}" type="pres">
      <dgm:prSet presAssocID="{FFE4881E-95E0-406B-ADCB-DE20CDE7D646}" presName="parTxOnly" presStyleLbl="node1" presStyleIdx="3" presStyleCnt="4">
        <dgm:presLayoutVars>
          <dgm:chMax val="0"/>
          <dgm:chPref val="0"/>
          <dgm:bulletEnabled val="1"/>
        </dgm:presLayoutVars>
      </dgm:prSet>
      <dgm:spPr/>
    </dgm:pt>
  </dgm:ptLst>
  <dgm:cxnLst>
    <dgm:cxn modelId="{0913DA32-975D-4FA5-A10B-10130017DA4B}" srcId="{F0B43373-B9D3-4873-94C8-A3E3CE23444C}" destId="{3AF3BD61-21AF-479C-9FA7-45C4A1BBB41D}" srcOrd="0" destOrd="0" parTransId="{E30E1E7C-1C49-4185-9791-1B3904304659}" sibTransId="{B5484DD3-D4B8-413D-AC26-42D8FA843E07}"/>
    <dgm:cxn modelId="{09748453-36E3-4E39-9094-C0A4A68C019D}" type="presOf" srcId="{F0B43373-B9D3-4873-94C8-A3E3CE23444C}" destId="{7F69C89F-A816-49BF-8E0F-FD5844BCBE3E}" srcOrd="0" destOrd="0" presId="urn:microsoft.com/office/officeart/2005/8/layout/chevron1"/>
    <dgm:cxn modelId="{9519A47A-513E-4B2F-B7C4-1C7FD8B7C468}" srcId="{F0B43373-B9D3-4873-94C8-A3E3CE23444C}" destId="{5ECBB151-ED5D-43BE-8E93-A0632DC212F4}" srcOrd="1" destOrd="0" parTransId="{D3F576CB-1A81-4E0D-906A-683588C48F7F}" sibTransId="{301E028F-8E1E-4A2C-817A-F1DF5A7F5AAA}"/>
    <dgm:cxn modelId="{B0BD4F87-647B-4EA3-BFF5-EF9DD2857A35}" type="presOf" srcId="{5ECBB151-ED5D-43BE-8E93-A0632DC212F4}" destId="{B4455090-8007-4769-8B4E-56F090BFFA45}" srcOrd="0" destOrd="0" presId="urn:microsoft.com/office/officeart/2005/8/layout/chevron1"/>
    <dgm:cxn modelId="{014BA4CA-122C-45AD-9B29-3A42AA76196F}" type="presOf" srcId="{5C6B1A4A-CAFC-467E-A706-2B6DC450B4C1}" destId="{D3E56926-251D-4047-BD7E-594CB4D1A8C7}" srcOrd="0" destOrd="0" presId="urn:microsoft.com/office/officeart/2005/8/layout/chevron1"/>
    <dgm:cxn modelId="{3138ABCD-C728-4FB6-9083-928CAD208F1D}" type="presOf" srcId="{3AF3BD61-21AF-479C-9FA7-45C4A1BBB41D}" destId="{87CF89A2-F4D0-47AF-80AC-774AC9261197}" srcOrd="0" destOrd="0" presId="urn:microsoft.com/office/officeart/2005/8/layout/chevron1"/>
    <dgm:cxn modelId="{AE87A9D1-0198-4E81-B971-C1EEFC832404}" type="presOf" srcId="{FFE4881E-95E0-406B-ADCB-DE20CDE7D646}" destId="{629AF490-71E0-4B22-BED3-B4826D2228CA}" srcOrd="0" destOrd="0" presId="urn:microsoft.com/office/officeart/2005/8/layout/chevron1"/>
    <dgm:cxn modelId="{626E46E0-2D28-41CF-8424-5D01E1B8535F}" srcId="{F0B43373-B9D3-4873-94C8-A3E3CE23444C}" destId="{5C6B1A4A-CAFC-467E-A706-2B6DC450B4C1}" srcOrd="2" destOrd="0" parTransId="{DBE66BF9-FD25-4D1C-B129-980B0E9975B9}" sibTransId="{9F2AA101-5C02-4690-8AD3-A4216CCE48E4}"/>
    <dgm:cxn modelId="{AFD5BEEE-4051-420E-B224-39507D05BF04}" srcId="{F0B43373-B9D3-4873-94C8-A3E3CE23444C}" destId="{FFE4881E-95E0-406B-ADCB-DE20CDE7D646}" srcOrd="3" destOrd="0" parTransId="{21EDD42D-6996-435F-947B-0357CA29397D}" sibTransId="{3ADF7DE9-5CB9-457A-B696-71FB97A694F6}"/>
    <dgm:cxn modelId="{DA85E55E-AFFB-49CD-88FB-F005A904B2B8}" type="presParOf" srcId="{7F69C89F-A816-49BF-8E0F-FD5844BCBE3E}" destId="{87CF89A2-F4D0-47AF-80AC-774AC9261197}" srcOrd="0" destOrd="0" presId="urn:microsoft.com/office/officeart/2005/8/layout/chevron1"/>
    <dgm:cxn modelId="{B6FE99EF-1E2E-4AB4-86CF-29E9CFE6A3F3}" type="presParOf" srcId="{7F69C89F-A816-49BF-8E0F-FD5844BCBE3E}" destId="{C6FEC222-5A4D-4C13-80CD-CCB4C6F2E56E}" srcOrd="1" destOrd="0" presId="urn:microsoft.com/office/officeart/2005/8/layout/chevron1"/>
    <dgm:cxn modelId="{9D58FFF1-4D9C-452B-B3CD-5C263BCA8CEE}" type="presParOf" srcId="{7F69C89F-A816-49BF-8E0F-FD5844BCBE3E}" destId="{B4455090-8007-4769-8B4E-56F090BFFA45}" srcOrd="2" destOrd="0" presId="urn:microsoft.com/office/officeart/2005/8/layout/chevron1"/>
    <dgm:cxn modelId="{DE55DCEA-F0D5-44AA-A4EC-E57256B2FB11}" type="presParOf" srcId="{7F69C89F-A816-49BF-8E0F-FD5844BCBE3E}" destId="{7257BE32-1251-4D82-9C18-B49DD8C0BCFA}" srcOrd="3" destOrd="0" presId="urn:microsoft.com/office/officeart/2005/8/layout/chevron1"/>
    <dgm:cxn modelId="{EC8D79CA-C611-4081-95A9-8C03DFF3ED0D}" type="presParOf" srcId="{7F69C89F-A816-49BF-8E0F-FD5844BCBE3E}" destId="{D3E56926-251D-4047-BD7E-594CB4D1A8C7}" srcOrd="4" destOrd="0" presId="urn:microsoft.com/office/officeart/2005/8/layout/chevron1"/>
    <dgm:cxn modelId="{F6673AB1-54C6-4C9F-B114-B228EF31D4E6}" type="presParOf" srcId="{7F69C89F-A816-49BF-8E0F-FD5844BCBE3E}" destId="{356E939C-DC46-4BEE-A734-3DF52C898F6A}" srcOrd="5" destOrd="0" presId="urn:microsoft.com/office/officeart/2005/8/layout/chevron1"/>
    <dgm:cxn modelId="{C4280DE8-FB3B-4355-9C7A-C53D656DFD46}" type="presParOf" srcId="{7F69C89F-A816-49BF-8E0F-FD5844BCBE3E}" destId="{629AF490-71E0-4B22-BED3-B4826D2228CA}" srcOrd="6"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D0B625-2CFD-440D-8D0A-46A90BE28682}" type="doc">
      <dgm:prSet loTypeId="urn:microsoft.com/office/officeart/2005/8/layout/process1" loCatId="process" qsTypeId="urn:microsoft.com/office/officeart/2005/8/quickstyle/simple1" qsCatId="simple" csTypeId="urn:microsoft.com/office/officeart/2005/8/colors/accent1_2" csCatId="accent1" phldr="1"/>
      <dgm:spPr/>
    </dgm:pt>
    <dgm:pt modelId="{C3FF77E5-274A-4660-81CD-501C7D7710FE}">
      <dgm:prSet phldrT="[טקסט]"/>
      <dgm:spPr/>
      <dgm:t>
        <a:bodyPr/>
        <a:lstStyle/>
        <a:p>
          <a:pPr rtl="1"/>
          <a:r>
            <a:rPr lang="en-US" b="1" dirty="0"/>
            <a:t>Original Data</a:t>
          </a:r>
          <a:endParaRPr lang="he-IL" dirty="0"/>
        </a:p>
      </dgm:t>
    </dgm:pt>
    <dgm:pt modelId="{D28312A0-2FB2-4C00-835E-80B9A7D29506}" type="parTrans" cxnId="{FF498564-BA56-4E22-9BE0-C69B0F73785F}">
      <dgm:prSet/>
      <dgm:spPr/>
      <dgm:t>
        <a:bodyPr/>
        <a:lstStyle/>
        <a:p>
          <a:pPr rtl="1"/>
          <a:endParaRPr lang="he-IL"/>
        </a:p>
      </dgm:t>
    </dgm:pt>
    <dgm:pt modelId="{869A1B09-8466-461B-999A-E0544BE4BDB3}" type="sibTrans" cxnId="{FF498564-BA56-4E22-9BE0-C69B0F73785F}">
      <dgm:prSet/>
      <dgm:spPr/>
      <dgm:t>
        <a:bodyPr/>
        <a:lstStyle/>
        <a:p>
          <a:pPr rtl="1"/>
          <a:endParaRPr lang="he-IL"/>
        </a:p>
      </dgm:t>
    </dgm:pt>
    <dgm:pt modelId="{2A25CCBE-8CDF-4B06-843A-0747486D0002}">
      <dgm:prSet phldrT="[טקסט]"/>
      <dgm:spPr/>
      <dgm:t>
        <a:bodyPr/>
        <a:lstStyle/>
        <a:p>
          <a:pPr rtl="1"/>
          <a:r>
            <a:rPr lang="en-US" b="1" dirty="0"/>
            <a:t>Projection</a:t>
          </a:r>
          <a:endParaRPr lang="he-IL" dirty="0"/>
        </a:p>
      </dgm:t>
    </dgm:pt>
    <dgm:pt modelId="{70F08CD7-0BC4-444B-8F40-E88C3414B1AC}" type="parTrans" cxnId="{D7CEC1A2-BA7C-4F62-8185-32DE9A430297}">
      <dgm:prSet/>
      <dgm:spPr/>
      <dgm:t>
        <a:bodyPr/>
        <a:lstStyle/>
        <a:p>
          <a:pPr rtl="1"/>
          <a:endParaRPr lang="he-IL"/>
        </a:p>
      </dgm:t>
    </dgm:pt>
    <dgm:pt modelId="{5B405D2B-C993-4B2E-BA92-4E820880476E}" type="sibTrans" cxnId="{D7CEC1A2-BA7C-4F62-8185-32DE9A430297}">
      <dgm:prSet/>
      <dgm:spPr/>
      <dgm:t>
        <a:bodyPr/>
        <a:lstStyle/>
        <a:p>
          <a:pPr rtl="1"/>
          <a:endParaRPr lang="he-IL"/>
        </a:p>
      </dgm:t>
    </dgm:pt>
    <dgm:pt modelId="{57665877-2944-49BA-A514-0999E12533D1}">
      <dgm:prSet phldrT="[טקסט]"/>
      <dgm:spPr/>
      <dgm:t>
        <a:bodyPr/>
        <a:lstStyle/>
        <a:p>
          <a:pPr rtl="1"/>
          <a:r>
            <a:rPr lang="en-US" b="1" dirty="0"/>
            <a:t>Reconstruction</a:t>
          </a:r>
          <a:endParaRPr lang="he-IL" dirty="0"/>
        </a:p>
      </dgm:t>
    </dgm:pt>
    <dgm:pt modelId="{CF9E9685-A024-428F-9CF4-D2D14D421F83}" type="parTrans" cxnId="{B44D220A-48E6-4F24-AB62-EBEC31D2B050}">
      <dgm:prSet/>
      <dgm:spPr/>
      <dgm:t>
        <a:bodyPr/>
        <a:lstStyle/>
        <a:p>
          <a:pPr rtl="1"/>
          <a:endParaRPr lang="he-IL"/>
        </a:p>
      </dgm:t>
    </dgm:pt>
    <dgm:pt modelId="{CEF8C4BC-FE8C-4261-BC0E-18B11A4A792A}" type="sibTrans" cxnId="{B44D220A-48E6-4F24-AB62-EBEC31D2B050}">
      <dgm:prSet/>
      <dgm:spPr/>
      <dgm:t>
        <a:bodyPr/>
        <a:lstStyle/>
        <a:p>
          <a:pPr rtl="1"/>
          <a:endParaRPr lang="he-IL"/>
        </a:p>
      </dgm:t>
    </dgm:pt>
    <dgm:pt modelId="{E0F985C6-6BBA-4125-9D46-22DFC146CF70}" type="pres">
      <dgm:prSet presAssocID="{7FD0B625-2CFD-440D-8D0A-46A90BE28682}" presName="Name0" presStyleCnt="0">
        <dgm:presLayoutVars>
          <dgm:dir/>
          <dgm:resizeHandles val="exact"/>
        </dgm:presLayoutVars>
      </dgm:prSet>
      <dgm:spPr/>
    </dgm:pt>
    <dgm:pt modelId="{1901F506-56D1-4686-9C6E-F34E3A1EB13A}" type="pres">
      <dgm:prSet presAssocID="{C3FF77E5-274A-4660-81CD-501C7D7710FE}" presName="node" presStyleLbl="node1" presStyleIdx="0" presStyleCnt="3" custScaleX="45114" custLinFactNeighborX="-28283" custLinFactNeighborY="-4102">
        <dgm:presLayoutVars>
          <dgm:bulletEnabled val="1"/>
        </dgm:presLayoutVars>
      </dgm:prSet>
      <dgm:spPr/>
    </dgm:pt>
    <dgm:pt modelId="{A1DF22EB-C29A-451C-A891-1801347DE355}" type="pres">
      <dgm:prSet presAssocID="{869A1B09-8466-461B-999A-E0544BE4BDB3}" presName="sibTrans" presStyleLbl="sibTrans2D1" presStyleIdx="0" presStyleCnt="2"/>
      <dgm:spPr/>
    </dgm:pt>
    <dgm:pt modelId="{49CF0057-38D2-4D9C-B2BA-F200E2EB4214}" type="pres">
      <dgm:prSet presAssocID="{869A1B09-8466-461B-999A-E0544BE4BDB3}" presName="connectorText" presStyleLbl="sibTrans2D1" presStyleIdx="0" presStyleCnt="2"/>
      <dgm:spPr/>
    </dgm:pt>
    <dgm:pt modelId="{9EB9F8A6-F0C7-4C93-B664-05116359077D}" type="pres">
      <dgm:prSet presAssocID="{2A25CCBE-8CDF-4B06-843A-0747486D0002}" presName="node" presStyleLbl="node1" presStyleIdx="1" presStyleCnt="3" custScaleX="45114">
        <dgm:presLayoutVars>
          <dgm:bulletEnabled val="1"/>
        </dgm:presLayoutVars>
      </dgm:prSet>
      <dgm:spPr/>
    </dgm:pt>
    <dgm:pt modelId="{7FC8D811-DB65-4D91-BE2F-C24E18C179A6}" type="pres">
      <dgm:prSet presAssocID="{5B405D2B-C993-4B2E-BA92-4E820880476E}" presName="sibTrans" presStyleLbl="sibTrans2D1" presStyleIdx="1" presStyleCnt="2"/>
      <dgm:spPr/>
    </dgm:pt>
    <dgm:pt modelId="{84AECAA4-3CA6-4E32-9C35-FE9F8CFB5AD0}" type="pres">
      <dgm:prSet presAssocID="{5B405D2B-C993-4B2E-BA92-4E820880476E}" presName="connectorText" presStyleLbl="sibTrans2D1" presStyleIdx="1" presStyleCnt="2"/>
      <dgm:spPr/>
    </dgm:pt>
    <dgm:pt modelId="{9FD85A85-1111-4D9B-9736-3994E83105AF}" type="pres">
      <dgm:prSet presAssocID="{57665877-2944-49BA-A514-0999E12533D1}" presName="node" presStyleLbl="node1" presStyleIdx="2" presStyleCnt="3" custScaleX="45114">
        <dgm:presLayoutVars>
          <dgm:bulletEnabled val="1"/>
        </dgm:presLayoutVars>
      </dgm:prSet>
      <dgm:spPr/>
    </dgm:pt>
  </dgm:ptLst>
  <dgm:cxnLst>
    <dgm:cxn modelId="{D0449503-E1A6-4763-B1F3-BF4B4CB56372}" type="presOf" srcId="{5B405D2B-C993-4B2E-BA92-4E820880476E}" destId="{84AECAA4-3CA6-4E32-9C35-FE9F8CFB5AD0}" srcOrd="1" destOrd="0" presId="urn:microsoft.com/office/officeart/2005/8/layout/process1"/>
    <dgm:cxn modelId="{B44D220A-48E6-4F24-AB62-EBEC31D2B050}" srcId="{7FD0B625-2CFD-440D-8D0A-46A90BE28682}" destId="{57665877-2944-49BA-A514-0999E12533D1}" srcOrd="2" destOrd="0" parTransId="{CF9E9685-A024-428F-9CF4-D2D14D421F83}" sibTransId="{CEF8C4BC-FE8C-4261-BC0E-18B11A4A792A}"/>
    <dgm:cxn modelId="{DE3BFD14-CDD0-49A2-A66C-A3DC9647A009}" type="presOf" srcId="{7FD0B625-2CFD-440D-8D0A-46A90BE28682}" destId="{E0F985C6-6BBA-4125-9D46-22DFC146CF70}" srcOrd="0" destOrd="0" presId="urn:microsoft.com/office/officeart/2005/8/layout/process1"/>
    <dgm:cxn modelId="{04A3663E-227F-4CA0-9B48-24DF42BCD1BA}" type="presOf" srcId="{C3FF77E5-274A-4660-81CD-501C7D7710FE}" destId="{1901F506-56D1-4686-9C6E-F34E3A1EB13A}" srcOrd="0" destOrd="0" presId="urn:microsoft.com/office/officeart/2005/8/layout/process1"/>
    <dgm:cxn modelId="{B9FEAD5B-CE95-4EBB-8482-5AC626DE8BF8}" type="presOf" srcId="{5B405D2B-C993-4B2E-BA92-4E820880476E}" destId="{7FC8D811-DB65-4D91-BE2F-C24E18C179A6}" srcOrd="0" destOrd="0" presId="urn:microsoft.com/office/officeart/2005/8/layout/process1"/>
    <dgm:cxn modelId="{FF498564-BA56-4E22-9BE0-C69B0F73785F}" srcId="{7FD0B625-2CFD-440D-8D0A-46A90BE28682}" destId="{C3FF77E5-274A-4660-81CD-501C7D7710FE}" srcOrd="0" destOrd="0" parTransId="{D28312A0-2FB2-4C00-835E-80B9A7D29506}" sibTransId="{869A1B09-8466-461B-999A-E0544BE4BDB3}"/>
    <dgm:cxn modelId="{44070D80-3AC4-4F3B-B525-AC72C5C6B9BE}" type="presOf" srcId="{2A25CCBE-8CDF-4B06-843A-0747486D0002}" destId="{9EB9F8A6-F0C7-4C93-B664-05116359077D}" srcOrd="0" destOrd="0" presId="urn:microsoft.com/office/officeart/2005/8/layout/process1"/>
    <dgm:cxn modelId="{D7CEC1A2-BA7C-4F62-8185-32DE9A430297}" srcId="{7FD0B625-2CFD-440D-8D0A-46A90BE28682}" destId="{2A25CCBE-8CDF-4B06-843A-0747486D0002}" srcOrd="1" destOrd="0" parTransId="{70F08CD7-0BC4-444B-8F40-E88C3414B1AC}" sibTransId="{5B405D2B-C993-4B2E-BA92-4E820880476E}"/>
    <dgm:cxn modelId="{E5E6FFCA-E101-471D-8D6A-3EDAF13FCE2D}" type="presOf" srcId="{869A1B09-8466-461B-999A-E0544BE4BDB3}" destId="{A1DF22EB-C29A-451C-A891-1801347DE355}" srcOrd="0" destOrd="0" presId="urn:microsoft.com/office/officeart/2005/8/layout/process1"/>
    <dgm:cxn modelId="{260100D8-E0D8-45E8-8A85-F791BA8698FA}" type="presOf" srcId="{869A1B09-8466-461B-999A-E0544BE4BDB3}" destId="{49CF0057-38D2-4D9C-B2BA-F200E2EB4214}" srcOrd="1" destOrd="0" presId="urn:microsoft.com/office/officeart/2005/8/layout/process1"/>
    <dgm:cxn modelId="{065FE5DB-4E5C-412D-BD25-FA7BF90520FD}" type="presOf" srcId="{57665877-2944-49BA-A514-0999E12533D1}" destId="{9FD85A85-1111-4D9B-9736-3994E83105AF}" srcOrd="0" destOrd="0" presId="urn:microsoft.com/office/officeart/2005/8/layout/process1"/>
    <dgm:cxn modelId="{61869B5C-AEB8-4C82-9D56-C0F5A3C80FF8}" type="presParOf" srcId="{E0F985C6-6BBA-4125-9D46-22DFC146CF70}" destId="{1901F506-56D1-4686-9C6E-F34E3A1EB13A}" srcOrd="0" destOrd="0" presId="urn:microsoft.com/office/officeart/2005/8/layout/process1"/>
    <dgm:cxn modelId="{A5FF5529-5B3F-4D48-9AEA-68FC32581874}" type="presParOf" srcId="{E0F985C6-6BBA-4125-9D46-22DFC146CF70}" destId="{A1DF22EB-C29A-451C-A891-1801347DE355}" srcOrd="1" destOrd="0" presId="urn:microsoft.com/office/officeart/2005/8/layout/process1"/>
    <dgm:cxn modelId="{7D35F938-2E8D-4072-8CC6-6CEAC1E1A9E3}" type="presParOf" srcId="{A1DF22EB-C29A-451C-A891-1801347DE355}" destId="{49CF0057-38D2-4D9C-B2BA-F200E2EB4214}" srcOrd="0" destOrd="0" presId="urn:microsoft.com/office/officeart/2005/8/layout/process1"/>
    <dgm:cxn modelId="{2B49B9AA-BB6E-4FC4-9577-A354269B17B1}" type="presParOf" srcId="{E0F985C6-6BBA-4125-9D46-22DFC146CF70}" destId="{9EB9F8A6-F0C7-4C93-B664-05116359077D}" srcOrd="2" destOrd="0" presId="urn:microsoft.com/office/officeart/2005/8/layout/process1"/>
    <dgm:cxn modelId="{ACC929BB-50D8-4C2A-A9D0-9DA7E284E16D}" type="presParOf" srcId="{E0F985C6-6BBA-4125-9D46-22DFC146CF70}" destId="{7FC8D811-DB65-4D91-BE2F-C24E18C179A6}" srcOrd="3" destOrd="0" presId="urn:microsoft.com/office/officeart/2005/8/layout/process1"/>
    <dgm:cxn modelId="{91EF6DD4-F7C9-4F4C-BA34-F493437CB9A9}" type="presParOf" srcId="{7FC8D811-DB65-4D91-BE2F-C24E18C179A6}" destId="{84AECAA4-3CA6-4E32-9C35-FE9F8CFB5AD0}" srcOrd="0" destOrd="0" presId="urn:microsoft.com/office/officeart/2005/8/layout/process1"/>
    <dgm:cxn modelId="{031AD3CF-375F-4398-B6F4-2F2F8AB90288}" type="presParOf" srcId="{E0F985C6-6BBA-4125-9D46-22DFC146CF70}" destId="{9FD85A85-1111-4D9B-9736-3994E83105AF}"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D0B625-2CFD-440D-8D0A-46A90BE28682}" type="doc">
      <dgm:prSet loTypeId="urn:microsoft.com/office/officeart/2005/8/layout/process1" loCatId="process" qsTypeId="urn:microsoft.com/office/officeart/2005/8/quickstyle/simple1" qsCatId="simple" csTypeId="urn:microsoft.com/office/officeart/2005/8/colors/accent1_2" csCatId="accent1" phldr="1"/>
      <dgm:spPr/>
    </dgm:pt>
    <dgm:pt modelId="{2A25CCBE-8CDF-4B06-843A-0747486D0002}">
      <dgm:prSet phldrT="[טקסט]"/>
      <dgm:spPr/>
      <dgm:t>
        <a:bodyPr/>
        <a:lstStyle/>
        <a:p>
          <a:pPr rtl="1"/>
          <a:r>
            <a:rPr lang="en-US" b="1" dirty="0"/>
            <a:t>Accuracy</a:t>
          </a:r>
          <a:endParaRPr lang="he-IL" dirty="0"/>
        </a:p>
      </dgm:t>
    </dgm:pt>
    <dgm:pt modelId="{70F08CD7-0BC4-444B-8F40-E88C3414B1AC}" type="parTrans" cxnId="{D7CEC1A2-BA7C-4F62-8185-32DE9A430297}">
      <dgm:prSet/>
      <dgm:spPr/>
      <dgm:t>
        <a:bodyPr/>
        <a:lstStyle/>
        <a:p>
          <a:pPr rtl="1"/>
          <a:endParaRPr lang="he-IL"/>
        </a:p>
      </dgm:t>
    </dgm:pt>
    <dgm:pt modelId="{5B405D2B-C993-4B2E-BA92-4E820880476E}" type="sibTrans" cxnId="{D7CEC1A2-BA7C-4F62-8185-32DE9A430297}">
      <dgm:prSet/>
      <dgm:spPr/>
      <dgm:t>
        <a:bodyPr/>
        <a:lstStyle/>
        <a:p>
          <a:pPr rtl="1"/>
          <a:endParaRPr lang="he-IL"/>
        </a:p>
      </dgm:t>
    </dgm:pt>
    <dgm:pt modelId="{E037926E-DD42-4982-92E6-E2D74B0780B2}">
      <dgm:prSet/>
      <dgm:spPr/>
      <dgm:t>
        <a:bodyPr/>
        <a:lstStyle/>
        <a:p>
          <a:pPr rtl="1"/>
          <a:r>
            <a:rPr lang="en-US" b="1" dirty="0"/>
            <a:t>Projection</a:t>
          </a:r>
          <a:endParaRPr lang="he-IL" dirty="0"/>
        </a:p>
      </dgm:t>
    </dgm:pt>
    <dgm:pt modelId="{4F43AA8D-4BEA-4342-94BB-FF9DEBCB936B}" type="parTrans" cxnId="{B792E54A-A738-4746-B39D-F52759C31EC3}">
      <dgm:prSet/>
      <dgm:spPr/>
      <dgm:t>
        <a:bodyPr/>
        <a:lstStyle/>
        <a:p>
          <a:pPr rtl="1"/>
          <a:endParaRPr lang="he-IL"/>
        </a:p>
      </dgm:t>
    </dgm:pt>
    <dgm:pt modelId="{37AE3E67-CD05-4E7A-82D5-54B50880DB94}" type="sibTrans" cxnId="{B792E54A-A738-4746-B39D-F52759C31EC3}">
      <dgm:prSet/>
      <dgm:spPr/>
      <dgm:t>
        <a:bodyPr/>
        <a:lstStyle/>
        <a:p>
          <a:pPr rtl="1"/>
          <a:endParaRPr lang="he-IL"/>
        </a:p>
      </dgm:t>
    </dgm:pt>
    <dgm:pt modelId="{E0F985C6-6BBA-4125-9D46-22DFC146CF70}" type="pres">
      <dgm:prSet presAssocID="{7FD0B625-2CFD-440D-8D0A-46A90BE28682}" presName="Name0" presStyleCnt="0">
        <dgm:presLayoutVars>
          <dgm:dir/>
          <dgm:resizeHandles val="exact"/>
        </dgm:presLayoutVars>
      </dgm:prSet>
      <dgm:spPr/>
    </dgm:pt>
    <dgm:pt modelId="{B30F2AE2-9B86-4FB8-91D0-B4E356B07F3F}" type="pres">
      <dgm:prSet presAssocID="{E037926E-DD42-4982-92E6-E2D74B0780B2}" presName="node" presStyleLbl="node1" presStyleIdx="0" presStyleCnt="2" custScaleX="45771">
        <dgm:presLayoutVars>
          <dgm:bulletEnabled val="1"/>
        </dgm:presLayoutVars>
      </dgm:prSet>
      <dgm:spPr/>
    </dgm:pt>
    <dgm:pt modelId="{157BBEBC-DE58-48F5-A952-7489085BEFF8}" type="pres">
      <dgm:prSet presAssocID="{37AE3E67-CD05-4E7A-82D5-54B50880DB94}" presName="sibTrans" presStyleLbl="sibTrans2D1" presStyleIdx="0" presStyleCnt="1"/>
      <dgm:spPr/>
    </dgm:pt>
    <dgm:pt modelId="{0CB856CB-77D9-427C-AF7B-A91D462A0087}" type="pres">
      <dgm:prSet presAssocID="{37AE3E67-CD05-4E7A-82D5-54B50880DB94}" presName="connectorText" presStyleLbl="sibTrans2D1" presStyleIdx="0" presStyleCnt="1"/>
      <dgm:spPr/>
    </dgm:pt>
    <dgm:pt modelId="{9EB9F8A6-F0C7-4C93-B664-05116359077D}" type="pres">
      <dgm:prSet presAssocID="{2A25CCBE-8CDF-4B06-843A-0747486D0002}" presName="node" presStyleLbl="node1" presStyleIdx="1" presStyleCnt="2" custScaleX="45114">
        <dgm:presLayoutVars>
          <dgm:bulletEnabled val="1"/>
        </dgm:presLayoutVars>
      </dgm:prSet>
      <dgm:spPr/>
    </dgm:pt>
  </dgm:ptLst>
  <dgm:cxnLst>
    <dgm:cxn modelId="{DE3BFD14-CDD0-49A2-A66C-A3DC9647A009}" type="presOf" srcId="{7FD0B625-2CFD-440D-8D0A-46A90BE28682}" destId="{E0F985C6-6BBA-4125-9D46-22DFC146CF70}" srcOrd="0" destOrd="0" presId="urn:microsoft.com/office/officeart/2005/8/layout/process1"/>
    <dgm:cxn modelId="{B792E54A-A738-4746-B39D-F52759C31EC3}" srcId="{7FD0B625-2CFD-440D-8D0A-46A90BE28682}" destId="{E037926E-DD42-4982-92E6-E2D74B0780B2}" srcOrd="0" destOrd="0" parTransId="{4F43AA8D-4BEA-4342-94BB-FF9DEBCB936B}" sibTransId="{37AE3E67-CD05-4E7A-82D5-54B50880DB94}"/>
    <dgm:cxn modelId="{44070D80-3AC4-4F3B-B525-AC72C5C6B9BE}" type="presOf" srcId="{2A25CCBE-8CDF-4B06-843A-0747486D0002}" destId="{9EB9F8A6-F0C7-4C93-B664-05116359077D}" srcOrd="0" destOrd="0" presId="urn:microsoft.com/office/officeart/2005/8/layout/process1"/>
    <dgm:cxn modelId="{D7CEC1A2-BA7C-4F62-8185-32DE9A430297}" srcId="{7FD0B625-2CFD-440D-8D0A-46A90BE28682}" destId="{2A25CCBE-8CDF-4B06-843A-0747486D0002}" srcOrd="1" destOrd="0" parTransId="{70F08CD7-0BC4-444B-8F40-E88C3414B1AC}" sibTransId="{5B405D2B-C993-4B2E-BA92-4E820880476E}"/>
    <dgm:cxn modelId="{D9D3C2A2-10C7-49F2-8824-573DEA506983}" type="presOf" srcId="{37AE3E67-CD05-4E7A-82D5-54B50880DB94}" destId="{157BBEBC-DE58-48F5-A952-7489085BEFF8}" srcOrd="0" destOrd="0" presId="urn:microsoft.com/office/officeart/2005/8/layout/process1"/>
    <dgm:cxn modelId="{4BC443C3-49F2-4055-9D12-7ADAD694AB94}" type="presOf" srcId="{37AE3E67-CD05-4E7A-82D5-54B50880DB94}" destId="{0CB856CB-77D9-427C-AF7B-A91D462A0087}" srcOrd="1" destOrd="0" presId="urn:microsoft.com/office/officeart/2005/8/layout/process1"/>
    <dgm:cxn modelId="{1289D8CF-CAC4-48A6-B25A-1B5052025845}" type="presOf" srcId="{E037926E-DD42-4982-92E6-E2D74B0780B2}" destId="{B30F2AE2-9B86-4FB8-91D0-B4E356B07F3F}" srcOrd="0" destOrd="0" presId="urn:microsoft.com/office/officeart/2005/8/layout/process1"/>
    <dgm:cxn modelId="{4C7B6311-BAF4-46CF-96D8-9414D00E4831}" type="presParOf" srcId="{E0F985C6-6BBA-4125-9D46-22DFC146CF70}" destId="{B30F2AE2-9B86-4FB8-91D0-B4E356B07F3F}" srcOrd="0" destOrd="0" presId="urn:microsoft.com/office/officeart/2005/8/layout/process1"/>
    <dgm:cxn modelId="{952D6666-B686-49D9-886E-0F5045EA1CE0}" type="presParOf" srcId="{E0F985C6-6BBA-4125-9D46-22DFC146CF70}" destId="{157BBEBC-DE58-48F5-A952-7489085BEFF8}" srcOrd="1" destOrd="0" presId="urn:microsoft.com/office/officeart/2005/8/layout/process1"/>
    <dgm:cxn modelId="{7E261B64-B4DC-4498-8A99-58856AB54A81}" type="presParOf" srcId="{157BBEBC-DE58-48F5-A952-7489085BEFF8}" destId="{0CB856CB-77D9-427C-AF7B-A91D462A0087}" srcOrd="0" destOrd="0" presId="urn:microsoft.com/office/officeart/2005/8/layout/process1"/>
    <dgm:cxn modelId="{2B49B9AA-BB6E-4FC4-9577-A354269B17B1}" type="presParOf" srcId="{E0F985C6-6BBA-4125-9D46-22DFC146CF70}" destId="{9EB9F8A6-F0C7-4C93-B664-05116359077D}" srcOrd="2"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D0B625-2CFD-440D-8D0A-46A90BE28682}" type="doc">
      <dgm:prSet loTypeId="urn:microsoft.com/office/officeart/2005/8/layout/process1" loCatId="process" qsTypeId="urn:microsoft.com/office/officeart/2005/8/quickstyle/simple1" qsCatId="simple" csTypeId="urn:microsoft.com/office/officeart/2005/8/colors/accent1_2" csCatId="accent1" phldr="1"/>
      <dgm:spPr/>
    </dgm:pt>
    <dgm:pt modelId="{C3FF77E5-274A-4660-81CD-501C7D7710FE}">
      <dgm:prSet phldrT="[טקסט]"/>
      <dgm:spPr/>
      <dgm:t>
        <a:bodyPr/>
        <a:lstStyle/>
        <a:p>
          <a:pPr rtl="1"/>
          <a:r>
            <a:rPr lang="en-US" b="1" dirty="0"/>
            <a:t>accuracy - chance</a:t>
          </a:r>
          <a:r>
            <a:rPr lang="he-IL" b="1" dirty="0"/>
            <a:t> </a:t>
          </a:r>
          <a:endParaRPr lang="he-IL" dirty="0"/>
        </a:p>
      </dgm:t>
    </dgm:pt>
    <dgm:pt modelId="{D28312A0-2FB2-4C00-835E-80B9A7D29506}" type="parTrans" cxnId="{FF498564-BA56-4E22-9BE0-C69B0F73785F}">
      <dgm:prSet/>
      <dgm:spPr/>
      <dgm:t>
        <a:bodyPr/>
        <a:lstStyle/>
        <a:p>
          <a:pPr rtl="1"/>
          <a:endParaRPr lang="he-IL"/>
        </a:p>
      </dgm:t>
    </dgm:pt>
    <dgm:pt modelId="{869A1B09-8466-461B-999A-E0544BE4BDB3}" type="sibTrans" cxnId="{FF498564-BA56-4E22-9BE0-C69B0F73785F}">
      <dgm:prSet/>
      <dgm:spPr/>
      <dgm:t>
        <a:bodyPr/>
        <a:lstStyle/>
        <a:p>
          <a:pPr rtl="1"/>
          <a:endParaRPr lang="he-IL"/>
        </a:p>
      </dgm:t>
    </dgm:pt>
    <dgm:pt modelId="{2A25CCBE-8CDF-4B06-843A-0747486D0002}">
      <dgm:prSet phldrT="[טקסט]" custT="1"/>
      <dgm:spPr/>
      <dgm:t>
        <a:bodyPr/>
        <a:lstStyle/>
        <a:p>
          <a:pPr rtl="1"/>
          <a:r>
            <a:rPr lang="en-US" sz="2000" b="1" kern="1200" dirty="0">
              <a:solidFill>
                <a:prstClr val="white"/>
              </a:solidFill>
              <a:latin typeface="Calibri"/>
              <a:ea typeface="+mn-ea"/>
              <a:cs typeface="+mn-cs"/>
            </a:rPr>
            <a:t>Components Bookkeeping</a:t>
          </a:r>
          <a:endParaRPr lang="he-IL" sz="2000" b="1" kern="1200" dirty="0">
            <a:solidFill>
              <a:prstClr val="white"/>
            </a:solidFill>
            <a:latin typeface="Calibri"/>
            <a:ea typeface="+mn-ea"/>
            <a:cs typeface="+mn-cs"/>
          </a:endParaRPr>
        </a:p>
      </dgm:t>
    </dgm:pt>
    <dgm:pt modelId="{70F08CD7-0BC4-444B-8F40-E88C3414B1AC}" type="parTrans" cxnId="{D7CEC1A2-BA7C-4F62-8185-32DE9A430297}">
      <dgm:prSet/>
      <dgm:spPr/>
      <dgm:t>
        <a:bodyPr/>
        <a:lstStyle/>
        <a:p>
          <a:pPr rtl="1"/>
          <a:endParaRPr lang="he-IL"/>
        </a:p>
      </dgm:t>
    </dgm:pt>
    <dgm:pt modelId="{5B405D2B-C993-4B2E-BA92-4E820880476E}" type="sibTrans" cxnId="{D7CEC1A2-BA7C-4F62-8185-32DE9A430297}">
      <dgm:prSet/>
      <dgm:spPr/>
      <dgm:t>
        <a:bodyPr/>
        <a:lstStyle/>
        <a:p>
          <a:pPr rtl="1"/>
          <a:endParaRPr lang="he-IL"/>
        </a:p>
      </dgm:t>
    </dgm:pt>
    <dgm:pt modelId="{57665877-2944-49BA-A514-0999E12533D1}">
      <dgm:prSet phldrT="[טקסט]" custT="1"/>
      <dgm:spPr/>
      <dgm:t>
        <a:bodyPr/>
        <a:lstStyle/>
        <a:p>
          <a:pPr rtl="1"/>
          <a:r>
            <a:rPr lang="en-US" sz="2000" b="1" kern="1200" dirty="0">
              <a:solidFill>
                <a:prstClr val="white"/>
              </a:solidFill>
              <a:latin typeface="Calibri"/>
              <a:ea typeface="+mn-ea"/>
              <a:cs typeface="+mn-cs"/>
            </a:rPr>
            <a:t>Neurons Bookkeeping</a:t>
          </a:r>
          <a:endParaRPr lang="he-IL" sz="2000" b="1" kern="1200" dirty="0">
            <a:solidFill>
              <a:prstClr val="white"/>
            </a:solidFill>
            <a:latin typeface="Calibri"/>
            <a:ea typeface="+mn-ea"/>
            <a:cs typeface="+mn-cs"/>
          </a:endParaRPr>
        </a:p>
      </dgm:t>
    </dgm:pt>
    <dgm:pt modelId="{CF9E9685-A024-428F-9CF4-D2D14D421F83}" type="parTrans" cxnId="{B44D220A-48E6-4F24-AB62-EBEC31D2B050}">
      <dgm:prSet/>
      <dgm:spPr/>
      <dgm:t>
        <a:bodyPr/>
        <a:lstStyle/>
        <a:p>
          <a:pPr rtl="1"/>
          <a:endParaRPr lang="he-IL"/>
        </a:p>
      </dgm:t>
    </dgm:pt>
    <dgm:pt modelId="{CEF8C4BC-FE8C-4261-BC0E-18B11A4A792A}" type="sibTrans" cxnId="{B44D220A-48E6-4F24-AB62-EBEC31D2B050}">
      <dgm:prSet/>
      <dgm:spPr/>
      <dgm:t>
        <a:bodyPr/>
        <a:lstStyle/>
        <a:p>
          <a:pPr rtl="1"/>
          <a:endParaRPr lang="he-IL"/>
        </a:p>
      </dgm:t>
    </dgm:pt>
    <dgm:pt modelId="{E0F985C6-6BBA-4125-9D46-22DFC146CF70}" type="pres">
      <dgm:prSet presAssocID="{7FD0B625-2CFD-440D-8D0A-46A90BE28682}" presName="Name0" presStyleCnt="0">
        <dgm:presLayoutVars>
          <dgm:dir/>
          <dgm:resizeHandles val="exact"/>
        </dgm:presLayoutVars>
      </dgm:prSet>
      <dgm:spPr/>
    </dgm:pt>
    <dgm:pt modelId="{1901F506-56D1-4686-9C6E-F34E3A1EB13A}" type="pres">
      <dgm:prSet presAssocID="{C3FF77E5-274A-4660-81CD-501C7D7710FE}" presName="node" presStyleLbl="node1" presStyleIdx="0" presStyleCnt="3" custScaleX="45114" custLinFactNeighborX="-28283" custLinFactNeighborY="-4102">
        <dgm:presLayoutVars>
          <dgm:bulletEnabled val="1"/>
        </dgm:presLayoutVars>
      </dgm:prSet>
      <dgm:spPr/>
    </dgm:pt>
    <dgm:pt modelId="{A1DF22EB-C29A-451C-A891-1801347DE355}" type="pres">
      <dgm:prSet presAssocID="{869A1B09-8466-461B-999A-E0544BE4BDB3}" presName="sibTrans" presStyleLbl="sibTrans2D1" presStyleIdx="0" presStyleCnt="2"/>
      <dgm:spPr/>
    </dgm:pt>
    <dgm:pt modelId="{49CF0057-38D2-4D9C-B2BA-F200E2EB4214}" type="pres">
      <dgm:prSet presAssocID="{869A1B09-8466-461B-999A-E0544BE4BDB3}" presName="connectorText" presStyleLbl="sibTrans2D1" presStyleIdx="0" presStyleCnt="2"/>
      <dgm:spPr/>
    </dgm:pt>
    <dgm:pt modelId="{9EB9F8A6-F0C7-4C93-B664-05116359077D}" type="pres">
      <dgm:prSet presAssocID="{2A25CCBE-8CDF-4B06-843A-0747486D0002}" presName="node" presStyleLbl="node1" presStyleIdx="1" presStyleCnt="3" custScaleX="45114">
        <dgm:presLayoutVars>
          <dgm:bulletEnabled val="1"/>
        </dgm:presLayoutVars>
      </dgm:prSet>
      <dgm:spPr/>
    </dgm:pt>
    <dgm:pt modelId="{7FC8D811-DB65-4D91-BE2F-C24E18C179A6}" type="pres">
      <dgm:prSet presAssocID="{5B405D2B-C993-4B2E-BA92-4E820880476E}" presName="sibTrans" presStyleLbl="sibTrans2D1" presStyleIdx="1" presStyleCnt="2"/>
      <dgm:spPr/>
    </dgm:pt>
    <dgm:pt modelId="{84AECAA4-3CA6-4E32-9C35-FE9F8CFB5AD0}" type="pres">
      <dgm:prSet presAssocID="{5B405D2B-C993-4B2E-BA92-4E820880476E}" presName="connectorText" presStyleLbl="sibTrans2D1" presStyleIdx="1" presStyleCnt="2"/>
      <dgm:spPr/>
    </dgm:pt>
    <dgm:pt modelId="{9FD85A85-1111-4D9B-9736-3994E83105AF}" type="pres">
      <dgm:prSet presAssocID="{57665877-2944-49BA-A514-0999E12533D1}" presName="node" presStyleLbl="node1" presStyleIdx="2" presStyleCnt="3" custScaleX="45114">
        <dgm:presLayoutVars>
          <dgm:bulletEnabled val="1"/>
        </dgm:presLayoutVars>
      </dgm:prSet>
      <dgm:spPr/>
    </dgm:pt>
  </dgm:ptLst>
  <dgm:cxnLst>
    <dgm:cxn modelId="{D0449503-E1A6-4763-B1F3-BF4B4CB56372}" type="presOf" srcId="{5B405D2B-C993-4B2E-BA92-4E820880476E}" destId="{84AECAA4-3CA6-4E32-9C35-FE9F8CFB5AD0}" srcOrd="1" destOrd="0" presId="urn:microsoft.com/office/officeart/2005/8/layout/process1"/>
    <dgm:cxn modelId="{B44D220A-48E6-4F24-AB62-EBEC31D2B050}" srcId="{7FD0B625-2CFD-440D-8D0A-46A90BE28682}" destId="{57665877-2944-49BA-A514-0999E12533D1}" srcOrd="2" destOrd="0" parTransId="{CF9E9685-A024-428F-9CF4-D2D14D421F83}" sibTransId="{CEF8C4BC-FE8C-4261-BC0E-18B11A4A792A}"/>
    <dgm:cxn modelId="{DE3BFD14-CDD0-49A2-A66C-A3DC9647A009}" type="presOf" srcId="{7FD0B625-2CFD-440D-8D0A-46A90BE28682}" destId="{E0F985C6-6BBA-4125-9D46-22DFC146CF70}" srcOrd="0" destOrd="0" presId="urn:microsoft.com/office/officeart/2005/8/layout/process1"/>
    <dgm:cxn modelId="{04A3663E-227F-4CA0-9B48-24DF42BCD1BA}" type="presOf" srcId="{C3FF77E5-274A-4660-81CD-501C7D7710FE}" destId="{1901F506-56D1-4686-9C6E-F34E3A1EB13A}" srcOrd="0" destOrd="0" presId="urn:microsoft.com/office/officeart/2005/8/layout/process1"/>
    <dgm:cxn modelId="{B9FEAD5B-CE95-4EBB-8482-5AC626DE8BF8}" type="presOf" srcId="{5B405D2B-C993-4B2E-BA92-4E820880476E}" destId="{7FC8D811-DB65-4D91-BE2F-C24E18C179A6}" srcOrd="0" destOrd="0" presId="urn:microsoft.com/office/officeart/2005/8/layout/process1"/>
    <dgm:cxn modelId="{FF498564-BA56-4E22-9BE0-C69B0F73785F}" srcId="{7FD0B625-2CFD-440D-8D0A-46A90BE28682}" destId="{C3FF77E5-274A-4660-81CD-501C7D7710FE}" srcOrd="0" destOrd="0" parTransId="{D28312A0-2FB2-4C00-835E-80B9A7D29506}" sibTransId="{869A1B09-8466-461B-999A-E0544BE4BDB3}"/>
    <dgm:cxn modelId="{44070D80-3AC4-4F3B-B525-AC72C5C6B9BE}" type="presOf" srcId="{2A25CCBE-8CDF-4B06-843A-0747486D0002}" destId="{9EB9F8A6-F0C7-4C93-B664-05116359077D}" srcOrd="0" destOrd="0" presId="urn:microsoft.com/office/officeart/2005/8/layout/process1"/>
    <dgm:cxn modelId="{D7CEC1A2-BA7C-4F62-8185-32DE9A430297}" srcId="{7FD0B625-2CFD-440D-8D0A-46A90BE28682}" destId="{2A25CCBE-8CDF-4B06-843A-0747486D0002}" srcOrd="1" destOrd="0" parTransId="{70F08CD7-0BC4-444B-8F40-E88C3414B1AC}" sibTransId="{5B405D2B-C993-4B2E-BA92-4E820880476E}"/>
    <dgm:cxn modelId="{E5E6FFCA-E101-471D-8D6A-3EDAF13FCE2D}" type="presOf" srcId="{869A1B09-8466-461B-999A-E0544BE4BDB3}" destId="{A1DF22EB-C29A-451C-A891-1801347DE355}" srcOrd="0" destOrd="0" presId="urn:microsoft.com/office/officeart/2005/8/layout/process1"/>
    <dgm:cxn modelId="{260100D8-E0D8-45E8-8A85-F791BA8698FA}" type="presOf" srcId="{869A1B09-8466-461B-999A-E0544BE4BDB3}" destId="{49CF0057-38D2-4D9C-B2BA-F200E2EB4214}" srcOrd="1" destOrd="0" presId="urn:microsoft.com/office/officeart/2005/8/layout/process1"/>
    <dgm:cxn modelId="{065FE5DB-4E5C-412D-BD25-FA7BF90520FD}" type="presOf" srcId="{57665877-2944-49BA-A514-0999E12533D1}" destId="{9FD85A85-1111-4D9B-9736-3994E83105AF}" srcOrd="0" destOrd="0" presId="urn:microsoft.com/office/officeart/2005/8/layout/process1"/>
    <dgm:cxn modelId="{61869B5C-AEB8-4C82-9D56-C0F5A3C80FF8}" type="presParOf" srcId="{E0F985C6-6BBA-4125-9D46-22DFC146CF70}" destId="{1901F506-56D1-4686-9C6E-F34E3A1EB13A}" srcOrd="0" destOrd="0" presId="urn:microsoft.com/office/officeart/2005/8/layout/process1"/>
    <dgm:cxn modelId="{A5FF5529-5B3F-4D48-9AEA-68FC32581874}" type="presParOf" srcId="{E0F985C6-6BBA-4125-9D46-22DFC146CF70}" destId="{A1DF22EB-C29A-451C-A891-1801347DE355}" srcOrd="1" destOrd="0" presId="urn:microsoft.com/office/officeart/2005/8/layout/process1"/>
    <dgm:cxn modelId="{7D35F938-2E8D-4072-8CC6-6CEAC1E1A9E3}" type="presParOf" srcId="{A1DF22EB-C29A-451C-A891-1801347DE355}" destId="{49CF0057-38D2-4D9C-B2BA-F200E2EB4214}" srcOrd="0" destOrd="0" presId="urn:microsoft.com/office/officeart/2005/8/layout/process1"/>
    <dgm:cxn modelId="{2B49B9AA-BB6E-4FC4-9577-A354269B17B1}" type="presParOf" srcId="{E0F985C6-6BBA-4125-9D46-22DFC146CF70}" destId="{9EB9F8A6-F0C7-4C93-B664-05116359077D}" srcOrd="2" destOrd="0" presId="urn:microsoft.com/office/officeart/2005/8/layout/process1"/>
    <dgm:cxn modelId="{ACC929BB-50D8-4C2A-A9D0-9DA7E284E16D}" type="presParOf" srcId="{E0F985C6-6BBA-4125-9D46-22DFC146CF70}" destId="{7FC8D811-DB65-4D91-BE2F-C24E18C179A6}" srcOrd="3" destOrd="0" presId="urn:microsoft.com/office/officeart/2005/8/layout/process1"/>
    <dgm:cxn modelId="{91EF6DD4-F7C9-4F4C-BA34-F493437CB9A9}" type="presParOf" srcId="{7FC8D811-DB65-4D91-BE2F-C24E18C179A6}" destId="{84AECAA4-3CA6-4E32-9C35-FE9F8CFB5AD0}" srcOrd="0" destOrd="0" presId="urn:microsoft.com/office/officeart/2005/8/layout/process1"/>
    <dgm:cxn modelId="{031AD3CF-375F-4398-B6F4-2F2F8AB90288}" type="presParOf" srcId="{E0F985C6-6BBA-4125-9D46-22DFC146CF70}" destId="{9FD85A85-1111-4D9B-9736-3994E83105AF}" srcOrd="4"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0AB36-6B70-4E8C-9AB0-2B5DB34A7335}">
      <dsp:nvSpPr>
        <dsp:cNvPr id="0" name=""/>
        <dsp:cNvSpPr/>
      </dsp:nvSpPr>
      <dsp:spPr>
        <a:xfrm>
          <a:off x="0" y="452406"/>
          <a:ext cx="10972800" cy="1965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1611" tIns="541528" rIns="851611"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Is flavor encoded?</a:t>
          </a:r>
        </a:p>
        <a:p>
          <a:pPr marL="228600" lvl="1" indent="-228600" algn="l" defTabSz="1155700">
            <a:lnSpc>
              <a:spcPct val="90000"/>
            </a:lnSpc>
            <a:spcBef>
              <a:spcPct val="0"/>
            </a:spcBef>
            <a:spcAft>
              <a:spcPct val="15000"/>
            </a:spcAft>
            <a:buChar char="•"/>
          </a:pPr>
          <a:r>
            <a:rPr lang="en-US" sz="2600" kern="1200" dirty="0"/>
            <a:t>Which characteristics of flavors? (tasty, </a:t>
          </a:r>
          <a:r>
            <a:rPr lang="en-US" sz="2600" b="0" i="0" kern="1200" dirty="0"/>
            <a:t>aversive?</a:t>
          </a:r>
          <a:r>
            <a:rPr lang="en-US" sz="2600" kern="1200" dirty="0"/>
            <a:t>)</a:t>
          </a:r>
        </a:p>
        <a:p>
          <a:pPr marL="228600" lvl="1" indent="-228600" algn="l" defTabSz="1155700">
            <a:lnSpc>
              <a:spcPct val="90000"/>
            </a:lnSpc>
            <a:spcBef>
              <a:spcPct val="0"/>
            </a:spcBef>
            <a:spcAft>
              <a:spcPct val="15000"/>
            </a:spcAft>
            <a:buChar char="•"/>
          </a:pPr>
          <a:r>
            <a:rPr lang="en-US" sz="2600" kern="1200" dirty="0"/>
            <a:t>In which stage of the experiment?</a:t>
          </a:r>
        </a:p>
      </dsp:txBody>
      <dsp:txXfrm>
        <a:off x="0" y="452406"/>
        <a:ext cx="10972800" cy="1965600"/>
      </dsp:txXfrm>
    </dsp:sp>
    <dsp:sp modelId="{96A2D8F0-B6DC-4E06-9F18-473763385D30}">
      <dsp:nvSpPr>
        <dsp:cNvPr id="0" name=""/>
        <dsp:cNvSpPr/>
      </dsp:nvSpPr>
      <dsp:spPr>
        <a:xfrm>
          <a:off x="548640" y="68646"/>
          <a:ext cx="7680960" cy="7675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1155700">
            <a:lnSpc>
              <a:spcPct val="90000"/>
            </a:lnSpc>
            <a:spcBef>
              <a:spcPct val="0"/>
            </a:spcBef>
            <a:spcAft>
              <a:spcPct val="35000"/>
            </a:spcAft>
            <a:buNone/>
          </a:pPr>
          <a:r>
            <a:rPr lang="en-US" sz="2600" kern="1200" dirty="0"/>
            <a:t>Understand how flavors affect encoding of outcome</a:t>
          </a:r>
        </a:p>
      </dsp:txBody>
      <dsp:txXfrm>
        <a:off x="586107" y="106113"/>
        <a:ext cx="7606026" cy="692586"/>
      </dsp:txXfrm>
    </dsp:sp>
    <dsp:sp modelId="{9537BD2E-A323-470F-B051-B64A69C4DDDC}">
      <dsp:nvSpPr>
        <dsp:cNvPr id="0" name=""/>
        <dsp:cNvSpPr/>
      </dsp:nvSpPr>
      <dsp:spPr>
        <a:xfrm>
          <a:off x="0" y="2942166"/>
          <a:ext cx="10972800" cy="1515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1611" tIns="541528" rIns="851611"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Dynamics</a:t>
          </a:r>
        </a:p>
        <a:p>
          <a:pPr marL="228600" lvl="1" indent="-228600" algn="l" defTabSz="1155700">
            <a:lnSpc>
              <a:spcPct val="90000"/>
            </a:lnSpc>
            <a:spcBef>
              <a:spcPct val="0"/>
            </a:spcBef>
            <a:spcAft>
              <a:spcPct val="15000"/>
            </a:spcAft>
            <a:buChar char="•"/>
          </a:pPr>
          <a:r>
            <a:rPr lang="en-US" sz="2600" kern="1200"/>
            <a:t>Stability</a:t>
          </a:r>
        </a:p>
      </dsp:txBody>
      <dsp:txXfrm>
        <a:off x="0" y="2942166"/>
        <a:ext cx="10972800" cy="1515150"/>
      </dsp:txXfrm>
    </dsp:sp>
    <dsp:sp modelId="{DB7B41EA-9615-4E4F-ACF5-824C44C9DD5B}">
      <dsp:nvSpPr>
        <dsp:cNvPr id="0" name=""/>
        <dsp:cNvSpPr/>
      </dsp:nvSpPr>
      <dsp:spPr>
        <a:xfrm>
          <a:off x="548640" y="2558406"/>
          <a:ext cx="7680960" cy="7675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1155700">
            <a:lnSpc>
              <a:spcPct val="90000"/>
            </a:lnSpc>
            <a:spcBef>
              <a:spcPct val="0"/>
            </a:spcBef>
            <a:spcAft>
              <a:spcPct val="35000"/>
            </a:spcAft>
            <a:buNone/>
          </a:pPr>
          <a:r>
            <a:rPr lang="en-US" sz="2600" kern="1200" dirty="0"/>
            <a:t>Identify sub-networks for flavor outcome</a:t>
          </a:r>
        </a:p>
      </dsp:txBody>
      <dsp:txXfrm>
        <a:off x="586107" y="2595873"/>
        <a:ext cx="760602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F89A2-F4D0-47AF-80AC-774AC9261197}">
      <dsp:nvSpPr>
        <dsp:cNvPr id="0" name=""/>
        <dsp:cNvSpPr/>
      </dsp:nvSpPr>
      <dsp:spPr>
        <a:xfrm>
          <a:off x="5089" y="0"/>
          <a:ext cx="2962870" cy="86320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022" tIns="57341" rIns="57341" bIns="57341" numCol="1" spcCol="1270" anchor="ctr" anchorCtr="0">
          <a:noAutofit/>
        </a:bodyPr>
        <a:lstStyle/>
        <a:p>
          <a:pPr marL="0" lvl="0" indent="0" algn="ctr" defTabSz="1911350" rtl="1">
            <a:lnSpc>
              <a:spcPct val="90000"/>
            </a:lnSpc>
            <a:spcBef>
              <a:spcPct val="0"/>
            </a:spcBef>
            <a:spcAft>
              <a:spcPct val="35000"/>
            </a:spcAft>
            <a:buNone/>
          </a:pPr>
          <a:r>
            <a:rPr lang="en-US" sz="4300" kern="1200" dirty="0"/>
            <a:t>Train</a:t>
          </a:r>
          <a:endParaRPr lang="he-IL" sz="4300" kern="1200" dirty="0"/>
        </a:p>
      </dsp:txBody>
      <dsp:txXfrm>
        <a:off x="436693" y="0"/>
        <a:ext cx="2099663" cy="863207"/>
      </dsp:txXfrm>
    </dsp:sp>
    <dsp:sp modelId="{B4455090-8007-4769-8B4E-56F090BFFA45}">
      <dsp:nvSpPr>
        <dsp:cNvPr id="0" name=""/>
        <dsp:cNvSpPr/>
      </dsp:nvSpPr>
      <dsp:spPr>
        <a:xfrm>
          <a:off x="2671673" y="0"/>
          <a:ext cx="2962870" cy="86320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022" tIns="57341" rIns="57341" bIns="57341" numCol="1" spcCol="1270" anchor="ctr" anchorCtr="0">
          <a:noAutofit/>
        </a:bodyPr>
        <a:lstStyle/>
        <a:p>
          <a:pPr marL="0" lvl="0" indent="0" algn="ctr" defTabSz="1911350" rtl="1">
            <a:lnSpc>
              <a:spcPct val="90000"/>
            </a:lnSpc>
            <a:spcBef>
              <a:spcPct val="0"/>
            </a:spcBef>
            <a:spcAft>
              <a:spcPct val="35000"/>
            </a:spcAft>
            <a:buNone/>
          </a:pPr>
          <a:r>
            <a:rPr lang="en-US" sz="4300" kern="1200" dirty="0"/>
            <a:t>First</a:t>
          </a:r>
          <a:endParaRPr lang="he-IL" sz="4300" kern="1200" dirty="0"/>
        </a:p>
      </dsp:txBody>
      <dsp:txXfrm>
        <a:off x="3103277" y="0"/>
        <a:ext cx="2099663" cy="863207"/>
      </dsp:txXfrm>
    </dsp:sp>
    <dsp:sp modelId="{D3E56926-251D-4047-BD7E-594CB4D1A8C7}">
      <dsp:nvSpPr>
        <dsp:cNvPr id="0" name=""/>
        <dsp:cNvSpPr/>
      </dsp:nvSpPr>
      <dsp:spPr>
        <a:xfrm>
          <a:off x="5338256" y="0"/>
          <a:ext cx="2962870" cy="86320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022" tIns="57341" rIns="57341" bIns="57341" numCol="1" spcCol="1270" anchor="ctr" anchorCtr="0">
          <a:noAutofit/>
        </a:bodyPr>
        <a:lstStyle/>
        <a:p>
          <a:pPr marL="0" lvl="0" indent="0" algn="ctr" defTabSz="1911350" rtl="1">
            <a:lnSpc>
              <a:spcPct val="90000"/>
            </a:lnSpc>
            <a:spcBef>
              <a:spcPct val="0"/>
            </a:spcBef>
            <a:spcAft>
              <a:spcPct val="35000"/>
            </a:spcAft>
            <a:buNone/>
          </a:pPr>
          <a:r>
            <a:rPr lang="en-US" sz="4300" kern="1200" dirty="0"/>
            <a:t>Batch</a:t>
          </a:r>
          <a:endParaRPr lang="he-IL" sz="4300" kern="1200" dirty="0"/>
        </a:p>
      </dsp:txBody>
      <dsp:txXfrm>
        <a:off x="5769860" y="0"/>
        <a:ext cx="2099663" cy="863207"/>
      </dsp:txXfrm>
    </dsp:sp>
    <dsp:sp modelId="{629AF490-71E0-4B22-BED3-B4826D2228CA}">
      <dsp:nvSpPr>
        <dsp:cNvPr id="0" name=""/>
        <dsp:cNvSpPr/>
      </dsp:nvSpPr>
      <dsp:spPr>
        <a:xfrm>
          <a:off x="8004839" y="0"/>
          <a:ext cx="2962870" cy="86320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022" tIns="57341" rIns="57341" bIns="57341" numCol="1" spcCol="1270" anchor="ctr" anchorCtr="0">
          <a:noAutofit/>
        </a:bodyPr>
        <a:lstStyle/>
        <a:p>
          <a:pPr marL="0" lvl="0" indent="0" algn="ctr" defTabSz="1911350" rtl="1">
            <a:lnSpc>
              <a:spcPct val="90000"/>
            </a:lnSpc>
            <a:spcBef>
              <a:spcPct val="0"/>
            </a:spcBef>
            <a:spcAft>
              <a:spcPct val="35000"/>
            </a:spcAft>
            <a:buNone/>
          </a:pPr>
          <a:r>
            <a:rPr lang="en-US" sz="4300" kern="1200" dirty="0"/>
            <a:t>Random</a:t>
          </a:r>
          <a:endParaRPr lang="he-IL" sz="4300" kern="1200" dirty="0"/>
        </a:p>
      </dsp:txBody>
      <dsp:txXfrm>
        <a:off x="8436443" y="0"/>
        <a:ext cx="2099663" cy="8632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1F506-56D1-4686-9C6E-F34E3A1EB13A}">
      <dsp:nvSpPr>
        <dsp:cNvPr id="0" name=""/>
        <dsp:cNvSpPr/>
      </dsp:nvSpPr>
      <dsp:spPr>
        <a:xfrm>
          <a:off x="0" y="0"/>
          <a:ext cx="2033659" cy="7765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en-US" sz="2200" b="1" kern="1200" dirty="0"/>
            <a:t>Original Data</a:t>
          </a:r>
          <a:endParaRPr lang="he-IL" sz="2200" kern="1200" dirty="0"/>
        </a:p>
      </dsp:txBody>
      <dsp:txXfrm>
        <a:off x="22743" y="22743"/>
        <a:ext cx="1988173" cy="731027"/>
      </dsp:txXfrm>
    </dsp:sp>
    <dsp:sp modelId="{A1DF22EB-C29A-451C-A891-1801347DE355}">
      <dsp:nvSpPr>
        <dsp:cNvPr id="0" name=""/>
        <dsp:cNvSpPr/>
      </dsp:nvSpPr>
      <dsp:spPr>
        <a:xfrm>
          <a:off x="2484499" y="0"/>
          <a:ext cx="955781" cy="7765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rtl="1">
            <a:lnSpc>
              <a:spcPct val="90000"/>
            </a:lnSpc>
            <a:spcBef>
              <a:spcPct val="0"/>
            </a:spcBef>
            <a:spcAft>
              <a:spcPct val="35000"/>
            </a:spcAft>
            <a:buNone/>
          </a:pPr>
          <a:endParaRPr lang="he-IL" sz="1700" kern="1200"/>
        </a:p>
      </dsp:txBody>
      <dsp:txXfrm>
        <a:off x="2484499" y="155303"/>
        <a:ext cx="722827" cy="465907"/>
      </dsp:txXfrm>
    </dsp:sp>
    <dsp:sp modelId="{9EB9F8A6-F0C7-4C93-B664-05116359077D}">
      <dsp:nvSpPr>
        <dsp:cNvPr id="0" name=""/>
        <dsp:cNvSpPr/>
      </dsp:nvSpPr>
      <dsp:spPr>
        <a:xfrm>
          <a:off x="3837020" y="0"/>
          <a:ext cx="2033659" cy="7765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en-US" sz="2200" b="1" kern="1200" dirty="0"/>
            <a:t>Projection</a:t>
          </a:r>
          <a:endParaRPr lang="he-IL" sz="2200" kern="1200" dirty="0"/>
        </a:p>
      </dsp:txBody>
      <dsp:txXfrm>
        <a:off x="3859763" y="22743"/>
        <a:ext cx="1988173" cy="731027"/>
      </dsp:txXfrm>
    </dsp:sp>
    <dsp:sp modelId="{7FC8D811-DB65-4D91-BE2F-C24E18C179A6}">
      <dsp:nvSpPr>
        <dsp:cNvPr id="0" name=""/>
        <dsp:cNvSpPr/>
      </dsp:nvSpPr>
      <dsp:spPr>
        <a:xfrm>
          <a:off x="6321462" y="0"/>
          <a:ext cx="955658" cy="7765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rtl="1">
            <a:lnSpc>
              <a:spcPct val="90000"/>
            </a:lnSpc>
            <a:spcBef>
              <a:spcPct val="0"/>
            </a:spcBef>
            <a:spcAft>
              <a:spcPct val="35000"/>
            </a:spcAft>
            <a:buNone/>
          </a:pPr>
          <a:endParaRPr lang="he-IL" sz="1700" kern="1200"/>
        </a:p>
      </dsp:txBody>
      <dsp:txXfrm>
        <a:off x="6321462" y="155303"/>
        <a:ext cx="722704" cy="465907"/>
      </dsp:txXfrm>
    </dsp:sp>
    <dsp:sp modelId="{9FD85A85-1111-4D9B-9736-3994E83105AF}">
      <dsp:nvSpPr>
        <dsp:cNvPr id="0" name=""/>
        <dsp:cNvSpPr/>
      </dsp:nvSpPr>
      <dsp:spPr>
        <a:xfrm>
          <a:off x="7673809" y="0"/>
          <a:ext cx="2033659" cy="7765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en-US" sz="2200" b="1" kern="1200" dirty="0"/>
            <a:t>Reconstruction</a:t>
          </a:r>
          <a:endParaRPr lang="he-IL" sz="2200" kern="1200" dirty="0"/>
        </a:p>
      </dsp:txBody>
      <dsp:txXfrm>
        <a:off x="7696552" y="22743"/>
        <a:ext cx="1988173" cy="731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F2AE2-9B86-4FB8-91D0-B4E356B07F3F}">
      <dsp:nvSpPr>
        <dsp:cNvPr id="0" name=""/>
        <dsp:cNvSpPr/>
      </dsp:nvSpPr>
      <dsp:spPr>
        <a:xfrm>
          <a:off x="1604" y="0"/>
          <a:ext cx="2397147" cy="7765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en-US" sz="3300" b="1" kern="1200" dirty="0"/>
            <a:t>Projection</a:t>
          </a:r>
          <a:endParaRPr lang="he-IL" sz="3300" kern="1200" dirty="0"/>
        </a:p>
      </dsp:txBody>
      <dsp:txXfrm>
        <a:off x="24347" y="22743"/>
        <a:ext cx="2351661" cy="731027"/>
      </dsp:txXfrm>
    </dsp:sp>
    <dsp:sp modelId="{157BBEBC-DE58-48F5-A952-7489085BEFF8}">
      <dsp:nvSpPr>
        <dsp:cNvPr id="0" name=""/>
        <dsp:cNvSpPr/>
      </dsp:nvSpPr>
      <dsp:spPr>
        <a:xfrm>
          <a:off x="2922478" y="0"/>
          <a:ext cx="1110299" cy="7765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rtl="1">
            <a:lnSpc>
              <a:spcPct val="90000"/>
            </a:lnSpc>
            <a:spcBef>
              <a:spcPct val="0"/>
            </a:spcBef>
            <a:spcAft>
              <a:spcPct val="35000"/>
            </a:spcAft>
            <a:buNone/>
          </a:pPr>
          <a:endParaRPr lang="he-IL" sz="2600" kern="1200"/>
        </a:p>
      </dsp:txBody>
      <dsp:txXfrm>
        <a:off x="2922478" y="155303"/>
        <a:ext cx="877345" cy="465907"/>
      </dsp:txXfrm>
    </dsp:sp>
    <dsp:sp modelId="{9EB9F8A6-F0C7-4C93-B664-05116359077D}">
      <dsp:nvSpPr>
        <dsp:cNvPr id="0" name=""/>
        <dsp:cNvSpPr/>
      </dsp:nvSpPr>
      <dsp:spPr>
        <a:xfrm>
          <a:off x="4493656" y="0"/>
          <a:ext cx="2362738" cy="7765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en-US" sz="3300" b="1" kern="1200" dirty="0"/>
            <a:t>Accuracy</a:t>
          </a:r>
          <a:endParaRPr lang="he-IL" sz="3300" kern="1200" dirty="0"/>
        </a:p>
      </dsp:txBody>
      <dsp:txXfrm>
        <a:off x="4516399" y="22743"/>
        <a:ext cx="2317252" cy="7310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1F506-56D1-4686-9C6E-F34E3A1EB13A}">
      <dsp:nvSpPr>
        <dsp:cNvPr id="0" name=""/>
        <dsp:cNvSpPr/>
      </dsp:nvSpPr>
      <dsp:spPr>
        <a:xfrm>
          <a:off x="0" y="0"/>
          <a:ext cx="2033659" cy="7765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1" kern="1200" dirty="0"/>
            <a:t>accuracy - chance</a:t>
          </a:r>
          <a:r>
            <a:rPr lang="he-IL" sz="2000" b="1" kern="1200" dirty="0"/>
            <a:t> </a:t>
          </a:r>
          <a:endParaRPr lang="he-IL" sz="2000" kern="1200" dirty="0"/>
        </a:p>
      </dsp:txBody>
      <dsp:txXfrm>
        <a:off x="22743" y="22743"/>
        <a:ext cx="1988173" cy="731027"/>
      </dsp:txXfrm>
    </dsp:sp>
    <dsp:sp modelId="{A1DF22EB-C29A-451C-A891-1801347DE355}">
      <dsp:nvSpPr>
        <dsp:cNvPr id="0" name=""/>
        <dsp:cNvSpPr/>
      </dsp:nvSpPr>
      <dsp:spPr>
        <a:xfrm>
          <a:off x="2484499" y="0"/>
          <a:ext cx="955781" cy="7765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rtl="1">
            <a:lnSpc>
              <a:spcPct val="90000"/>
            </a:lnSpc>
            <a:spcBef>
              <a:spcPct val="0"/>
            </a:spcBef>
            <a:spcAft>
              <a:spcPct val="35000"/>
            </a:spcAft>
            <a:buNone/>
          </a:pPr>
          <a:endParaRPr lang="he-IL" sz="1600" kern="1200"/>
        </a:p>
      </dsp:txBody>
      <dsp:txXfrm>
        <a:off x="2484499" y="155303"/>
        <a:ext cx="722827" cy="465907"/>
      </dsp:txXfrm>
    </dsp:sp>
    <dsp:sp modelId="{9EB9F8A6-F0C7-4C93-B664-05116359077D}">
      <dsp:nvSpPr>
        <dsp:cNvPr id="0" name=""/>
        <dsp:cNvSpPr/>
      </dsp:nvSpPr>
      <dsp:spPr>
        <a:xfrm>
          <a:off x="3837020" y="0"/>
          <a:ext cx="2033659" cy="7765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1" kern="1200" dirty="0">
              <a:solidFill>
                <a:prstClr val="white"/>
              </a:solidFill>
              <a:latin typeface="Calibri"/>
              <a:ea typeface="+mn-ea"/>
              <a:cs typeface="+mn-cs"/>
            </a:rPr>
            <a:t>Components Bookkeeping</a:t>
          </a:r>
          <a:endParaRPr lang="he-IL" sz="2000" b="1" kern="1200" dirty="0">
            <a:solidFill>
              <a:prstClr val="white"/>
            </a:solidFill>
            <a:latin typeface="Calibri"/>
            <a:ea typeface="+mn-ea"/>
            <a:cs typeface="+mn-cs"/>
          </a:endParaRPr>
        </a:p>
      </dsp:txBody>
      <dsp:txXfrm>
        <a:off x="3859763" y="22743"/>
        <a:ext cx="1988173" cy="731027"/>
      </dsp:txXfrm>
    </dsp:sp>
    <dsp:sp modelId="{7FC8D811-DB65-4D91-BE2F-C24E18C179A6}">
      <dsp:nvSpPr>
        <dsp:cNvPr id="0" name=""/>
        <dsp:cNvSpPr/>
      </dsp:nvSpPr>
      <dsp:spPr>
        <a:xfrm>
          <a:off x="6321462" y="0"/>
          <a:ext cx="955658" cy="7765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rtl="1">
            <a:lnSpc>
              <a:spcPct val="90000"/>
            </a:lnSpc>
            <a:spcBef>
              <a:spcPct val="0"/>
            </a:spcBef>
            <a:spcAft>
              <a:spcPct val="35000"/>
            </a:spcAft>
            <a:buNone/>
          </a:pPr>
          <a:endParaRPr lang="he-IL" sz="1600" kern="1200"/>
        </a:p>
      </dsp:txBody>
      <dsp:txXfrm>
        <a:off x="6321462" y="155303"/>
        <a:ext cx="722704" cy="465907"/>
      </dsp:txXfrm>
    </dsp:sp>
    <dsp:sp modelId="{9FD85A85-1111-4D9B-9736-3994E83105AF}">
      <dsp:nvSpPr>
        <dsp:cNvPr id="0" name=""/>
        <dsp:cNvSpPr/>
      </dsp:nvSpPr>
      <dsp:spPr>
        <a:xfrm>
          <a:off x="7673809" y="0"/>
          <a:ext cx="2033659" cy="7765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1" kern="1200" dirty="0">
              <a:solidFill>
                <a:prstClr val="white"/>
              </a:solidFill>
              <a:latin typeface="Calibri"/>
              <a:ea typeface="+mn-ea"/>
              <a:cs typeface="+mn-cs"/>
            </a:rPr>
            <a:t>Neurons Bookkeeping</a:t>
          </a:r>
          <a:endParaRPr lang="he-IL" sz="2000" b="1" kern="1200" dirty="0">
            <a:solidFill>
              <a:prstClr val="white"/>
            </a:solidFill>
            <a:latin typeface="Calibri"/>
            <a:ea typeface="+mn-ea"/>
            <a:cs typeface="+mn-cs"/>
          </a:endParaRPr>
        </a:p>
      </dsp:txBody>
      <dsp:txXfrm>
        <a:off x="7696552" y="22743"/>
        <a:ext cx="1988173" cy="73102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623" y="0"/>
            <a:ext cx="3037840" cy="464820"/>
          </a:xfrm>
          <a:prstGeom prst="rect">
            <a:avLst/>
          </a:prstGeom>
        </p:spPr>
        <p:txBody>
          <a:bodyPr vert="horz" lIns="91440" tIns="45720" rIns="91440" bIns="45720" rtlCol="1"/>
          <a:lstStyle>
            <a:lvl1pPr algn="l">
              <a:defRPr sz="1200"/>
            </a:lvl1pPr>
          </a:lstStyle>
          <a:p>
            <a:fld id="{C9B6F397-9295-4C9F-B4B0-31BF9D08FE68}" type="datetimeFigureOut">
              <a:rPr lang="he-IL" smtClean="0"/>
              <a:pPr/>
              <a:t>א'/אדר ב/תשפ"ד</a:t>
            </a:fld>
            <a:endParaRPr lang="he-IL"/>
          </a:p>
        </p:txBody>
      </p:sp>
      <p:sp>
        <p:nvSpPr>
          <p:cNvPr id="4" name="מציין מיקום של כותרת תחתונה 3"/>
          <p:cNvSpPr>
            <a:spLocks noGrp="1"/>
          </p:cNvSpPr>
          <p:nvPr>
            <p:ph type="ftr" sz="quarter" idx="2"/>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623" y="8829966"/>
            <a:ext cx="3037840" cy="464820"/>
          </a:xfrm>
          <a:prstGeom prst="rect">
            <a:avLst/>
          </a:prstGeom>
        </p:spPr>
        <p:txBody>
          <a:bodyPr vert="horz" lIns="91440" tIns="45720" rIns="91440" bIns="45720" rtlCol="1" anchor="b"/>
          <a:lstStyle>
            <a:lvl1pPr algn="l">
              <a:defRPr sz="1200"/>
            </a:lvl1pPr>
          </a:lstStyle>
          <a:p>
            <a:fld id="{BBE2A6A1-1652-41B2-B665-7F46B35F79A1}" type="slidenum">
              <a:rPr lang="he-IL" smtClean="0"/>
              <a:pPr/>
              <a:t>‹#›</a:t>
            </a:fld>
            <a:endParaRPr lang="he-IL"/>
          </a:p>
        </p:txBody>
      </p:sp>
    </p:spTree>
    <p:extLst>
      <p:ext uri="{BB962C8B-B14F-4D97-AF65-F5344CB8AC3E}">
        <p14:creationId xmlns:p14="http://schemas.microsoft.com/office/powerpoint/2010/main" val="201824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623" y="0"/>
            <a:ext cx="3037840" cy="464820"/>
          </a:xfrm>
          <a:prstGeom prst="rect">
            <a:avLst/>
          </a:prstGeom>
        </p:spPr>
        <p:txBody>
          <a:bodyPr vert="horz" lIns="91440" tIns="45720" rIns="91440" bIns="45720" rtlCol="1"/>
          <a:lstStyle>
            <a:lvl1pPr algn="l">
              <a:defRPr sz="1200"/>
            </a:lvl1pPr>
          </a:lstStyle>
          <a:p>
            <a:fld id="{543B7BDA-9DDC-4E4C-973D-E4A3E66645CD}" type="datetimeFigureOut">
              <a:rPr lang="he-IL" smtClean="0"/>
              <a:pPr/>
              <a:t>א'/אדר ב/תשפ"ד</a:t>
            </a:fld>
            <a:endParaRPr lang="he-IL"/>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623" y="8829966"/>
            <a:ext cx="3037840" cy="464820"/>
          </a:xfrm>
          <a:prstGeom prst="rect">
            <a:avLst/>
          </a:prstGeom>
        </p:spPr>
        <p:txBody>
          <a:bodyPr vert="horz" lIns="91440" tIns="45720" rIns="91440" bIns="45720" rtlCol="1" anchor="b"/>
          <a:lstStyle>
            <a:lvl1pPr algn="l">
              <a:defRPr sz="1200"/>
            </a:lvl1pPr>
          </a:lstStyle>
          <a:p>
            <a:fld id="{C8C92D0D-AF30-4211-86C4-A3B87597F349}" type="slidenum">
              <a:rPr lang="he-IL" smtClean="0"/>
              <a:pPr/>
              <a:t>‹#›</a:t>
            </a:fld>
            <a:endParaRPr lang="he-IL"/>
          </a:p>
        </p:txBody>
      </p:sp>
    </p:spTree>
    <p:extLst>
      <p:ext uri="{BB962C8B-B14F-4D97-AF65-F5344CB8AC3E}">
        <p14:creationId xmlns:p14="http://schemas.microsoft.com/office/powerpoint/2010/main" val="237179231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406400" y="696913"/>
            <a:ext cx="6197600" cy="3486150"/>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8C92D0D-AF30-4211-86C4-A3B87597F349}" type="slidenum">
              <a:rPr lang="he-IL" smtClean="0"/>
              <a:pPr/>
              <a:t>1</a:t>
            </a:fld>
            <a:endParaRPr lang="he-IL"/>
          </a:p>
        </p:txBody>
      </p:sp>
    </p:spTree>
    <p:extLst>
      <p:ext uri="{BB962C8B-B14F-4D97-AF65-F5344CB8AC3E}">
        <p14:creationId xmlns:p14="http://schemas.microsoft.com/office/powerpoint/2010/main" val="339814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ABE7F-C5A3-F6F3-9A40-4740858BAEB8}"/>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4863FB1-B0CA-8FF2-6945-82B76DA02CA0}"/>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46E2EC76-C1BA-9558-89F3-9F75DB036225}"/>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DEE3C06C-5802-358C-32BE-E166DD081547}"/>
              </a:ext>
            </a:extLst>
          </p:cNvPr>
          <p:cNvSpPr>
            <a:spLocks noGrp="1"/>
          </p:cNvSpPr>
          <p:nvPr>
            <p:ph type="sldNum" sz="quarter" idx="5"/>
          </p:nvPr>
        </p:nvSpPr>
        <p:spPr/>
        <p:txBody>
          <a:bodyPr/>
          <a:lstStyle/>
          <a:p>
            <a:fld id="{C8C92D0D-AF30-4211-86C4-A3B87597F349}" type="slidenum">
              <a:rPr lang="he-IL" smtClean="0"/>
              <a:pPr/>
              <a:t>11</a:t>
            </a:fld>
            <a:endParaRPr lang="he-IL"/>
          </a:p>
        </p:txBody>
      </p:sp>
    </p:spTree>
    <p:extLst>
      <p:ext uri="{BB962C8B-B14F-4D97-AF65-F5344CB8AC3E}">
        <p14:creationId xmlns:p14="http://schemas.microsoft.com/office/powerpoint/2010/main" val="208794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FAFD8-00E7-1814-FE6C-C90C47B61DA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C5BBBC8D-9460-0A1F-714C-4F263A1E3F19}"/>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7FEFA988-C427-E36C-3472-5DC1F01F3885}"/>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A35CFA72-AA7D-857B-B7FD-16E02AF9211E}"/>
              </a:ext>
            </a:extLst>
          </p:cNvPr>
          <p:cNvSpPr>
            <a:spLocks noGrp="1"/>
          </p:cNvSpPr>
          <p:nvPr>
            <p:ph type="sldNum" sz="quarter" idx="5"/>
          </p:nvPr>
        </p:nvSpPr>
        <p:spPr/>
        <p:txBody>
          <a:bodyPr/>
          <a:lstStyle/>
          <a:p>
            <a:fld id="{C8C92D0D-AF30-4211-86C4-A3B87597F349}" type="slidenum">
              <a:rPr lang="he-IL" smtClean="0"/>
              <a:pPr/>
              <a:t>12</a:t>
            </a:fld>
            <a:endParaRPr lang="he-IL"/>
          </a:p>
        </p:txBody>
      </p:sp>
    </p:spTree>
    <p:extLst>
      <p:ext uri="{BB962C8B-B14F-4D97-AF65-F5344CB8AC3E}">
        <p14:creationId xmlns:p14="http://schemas.microsoft.com/office/powerpoint/2010/main" val="359670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B390B-035A-D1C8-498F-4182288108F2}"/>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D5C8426F-B561-D102-F73B-4925AC9D5B79}"/>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2403D0C3-069E-F0A8-E018-E338561B3B28}"/>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1F07264F-67DF-38C5-FF12-C175618AE29E}"/>
              </a:ext>
            </a:extLst>
          </p:cNvPr>
          <p:cNvSpPr>
            <a:spLocks noGrp="1"/>
          </p:cNvSpPr>
          <p:nvPr>
            <p:ph type="sldNum" sz="quarter" idx="5"/>
          </p:nvPr>
        </p:nvSpPr>
        <p:spPr/>
        <p:txBody>
          <a:bodyPr/>
          <a:lstStyle/>
          <a:p>
            <a:fld id="{C8C92D0D-AF30-4211-86C4-A3B87597F349}" type="slidenum">
              <a:rPr lang="he-IL" smtClean="0"/>
              <a:pPr/>
              <a:t>13</a:t>
            </a:fld>
            <a:endParaRPr lang="he-IL"/>
          </a:p>
        </p:txBody>
      </p:sp>
    </p:spTree>
    <p:extLst>
      <p:ext uri="{BB962C8B-B14F-4D97-AF65-F5344CB8AC3E}">
        <p14:creationId xmlns:p14="http://schemas.microsoft.com/office/powerpoint/2010/main" val="2514686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14</a:t>
            </a:fld>
            <a:endParaRPr lang="he-IL"/>
          </a:p>
        </p:txBody>
      </p:sp>
    </p:spTree>
    <p:extLst>
      <p:ext uri="{BB962C8B-B14F-4D97-AF65-F5344CB8AC3E}">
        <p14:creationId xmlns:p14="http://schemas.microsoft.com/office/powerpoint/2010/main" val="192350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17</a:t>
            </a:fld>
            <a:endParaRPr lang="he-IL"/>
          </a:p>
        </p:txBody>
      </p:sp>
    </p:spTree>
    <p:extLst>
      <p:ext uri="{BB962C8B-B14F-4D97-AF65-F5344CB8AC3E}">
        <p14:creationId xmlns:p14="http://schemas.microsoft.com/office/powerpoint/2010/main" val="834407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18</a:t>
            </a:fld>
            <a:endParaRPr lang="he-IL"/>
          </a:p>
        </p:txBody>
      </p:sp>
    </p:spTree>
    <p:extLst>
      <p:ext uri="{BB962C8B-B14F-4D97-AF65-F5344CB8AC3E}">
        <p14:creationId xmlns:p14="http://schemas.microsoft.com/office/powerpoint/2010/main" val="3753247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19</a:t>
            </a:fld>
            <a:endParaRPr lang="he-IL"/>
          </a:p>
        </p:txBody>
      </p:sp>
    </p:spTree>
    <p:extLst>
      <p:ext uri="{BB962C8B-B14F-4D97-AF65-F5344CB8AC3E}">
        <p14:creationId xmlns:p14="http://schemas.microsoft.com/office/powerpoint/2010/main" val="621139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20</a:t>
            </a:fld>
            <a:endParaRPr lang="he-IL"/>
          </a:p>
        </p:txBody>
      </p:sp>
    </p:spTree>
    <p:extLst>
      <p:ext uri="{BB962C8B-B14F-4D97-AF65-F5344CB8AC3E}">
        <p14:creationId xmlns:p14="http://schemas.microsoft.com/office/powerpoint/2010/main" val="1991831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21</a:t>
            </a:fld>
            <a:endParaRPr lang="he-IL"/>
          </a:p>
        </p:txBody>
      </p:sp>
    </p:spTree>
    <p:extLst>
      <p:ext uri="{BB962C8B-B14F-4D97-AF65-F5344CB8AC3E}">
        <p14:creationId xmlns:p14="http://schemas.microsoft.com/office/powerpoint/2010/main" val="3677586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22</a:t>
            </a:fld>
            <a:endParaRPr lang="he-IL"/>
          </a:p>
        </p:txBody>
      </p:sp>
    </p:spTree>
    <p:extLst>
      <p:ext uri="{BB962C8B-B14F-4D97-AF65-F5344CB8AC3E}">
        <p14:creationId xmlns:p14="http://schemas.microsoft.com/office/powerpoint/2010/main" val="208430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C8C92D0D-AF30-4211-86C4-A3B87597F349}" type="slidenum">
              <a:rPr lang="he-IL" smtClean="0"/>
              <a:pPr/>
              <a:t>2</a:t>
            </a:fld>
            <a:endParaRPr lang="he-IL"/>
          </a:p>
        </p:txBody>
      </p:sp>
    </p:spTree>
    <p:extLst>
      <p:ext uri="{BB962C8B-B14F-4D97-AF65-F5344CB8AC3E}">
        <p14:creationId xmlns:p14="http://schemas.microsoft.com/office/powerpoint/2010/main" val="622024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23</a:t>
            </a:fld>
            <a:endParaRPr lang="he-IL"/>
          </a:p>
        </p:txBody>
      </p:sp>
    </p:spTree>
    <p:extLst>
      <p:ext uri="{BB962C8B-B14F-4D97-AF65-F5344CB8AC3E}">
        <p14:creationId xmlns:p14="http://schemas.microsoft.com/office/powerpoint/2010/main" val="3526884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24</a:t>
            </a:fld>
            <a:endParaRPr lang="he-IL"/>
          </a:p>
        </p:txBody>
      </p:sp>
    </p:spTree>
    <p:extLst>
      <p:ext uri="{BB962C8B-B14F-4D97-AF65-F5344CB8AC3E}">
        <p14:creationId xmlns:p14="http://schemas.microsoft.com/office/powerpoint/2010/main" val="3252436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8C92D0D-AF30-4211-86C4-A3B87597F349}" type="slidenum">
              <a:rPr lang="he-IL" smtClean="0"/>
              <a:pPr/>
              <a:t>25</a:t>
            </a:fld>
            <a:endParaRPr lang="he-IL"/>
          </a:p>
        </p:txBody>
      </p:sp>
    </p:spTree>
    <p:extLst>
      <p:ext uri="{BB962C8B-B14F-4D97-AF65-F5344CB8AC3E}">
        <p14:creationId xmlns:p14="http://schemas.microsoft.com/office/powerpoint/2010/main" val="1308979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b="1" dirty="0">
              <a:highlight>
                <a:srgbClr val="FFFF00"/>
              </a:highlight>
            </a:endParaRPr>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3</a:t>
            </a:fld>
            <a:endParaRPr lang="he-IL"/>
          </a:p>
        </p:txBody>
      </p:sp>
    </p:spTree>
    <p:extLst>
      <p:ext uri="{BB962C8B-B14F-4D97-AF65-F5344CB8AC3E}">
        <p14:creationId xmlns:p14="http://schemas.microsoft.com/office/powerpoint/2010/main" val="301155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algn="r" rtl="1">
              <a:lnSpc>
                <a:spcPct val="107000"/>
              </a:lnSpc>
              <a:spcAft>
                <a:spcPts val="800"/>
              </a:spcAft>
            </a:pPr>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4</a:t>
            </a:fld>
            <a:endParaRPr lang="he-IL"/>
          </a:p>
        </p:txBody>
      </p:sp>
    </p:spTree>
    <p:extLst>
      <p:ext uri="{BB962C8B-B14F-4D97-AF65-F5344CB8AC3E}">
        <p14:creationId xmlns:p14="http://schemas.microsoft.com/office/powerpoint/2010/main" val="60668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5</a:t>
            </a:fld>
            <a:endParaRPr lang="he-IL"/>
          </a:p>
        </p:txBody>
      </p:sp>
    </p:spTree>
    <p:extLst>
      <p:ext uri="{BB962C8B-B14F-4D97-AF65-F5344CB8AC3E}">
        <p14:creationId xmlns:p14="http://schemas.microsoft.com/office/powerpoint/2010/main" val="539607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6</a:t>
            </a:fld>
            <a:endParaRPr lang="he-IL"/>
          </a:p>
        </p:txBody>
      </p:sp>
    </p:spTree>
    <p:extLst>
      <p:ext uri="{BB962C8B-B14F-4D97-AF65-F5344CB8AC3E}">
        <p14:creationId xmlns:p14="http://schemas.microsoft.com/office/powerpoint/2010/main" val="1889227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Arial" panose="020B0604020202020204" pitchFamily="34" charset="0"/>
            </a:endParaRPr>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8</a:t>
            </a:fld>
            <a:endParaRPr lang="he-IL"/>
          </a:p>
        </p:txBody>
      </p:sp>
    </p:spTree>
    <p:extLst>
      <p:ext uri="{BB962C8B-B14F-4D97-AF65-F5344CB8AC3E}">
        <p14:creationId xmlns:p14="http://schemas.microsoft.com/office/powerpoint/2010/main" val="1214020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9</a:t>
            </a:fld>
            <a:endParaRPr lang="he-IL"/>
          </a:p>
        </p:txBody>
      </p:sp>
    </p:spTree>
    <p:extLst>
      <p:ext uri="{BB962C8B-B14F-4D97-AF65-F5344CB8AC3E}">
        <p14:creationId xmlns:p14="http://schemas.microsoft.com/office/powerpoint/2010/main" val="1900825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10</a:t>
            </a:fld>
            <a:endParaRPr lang="he-IL"/>
          </a:p>
        </p:txBody>
      </p:sp>
    </p:spTree>
    <p:extLst>
      <p:ext uri="{BB962C8B-B14F-4D97-AF65-F5344CB8AC3E}">
        <p14:creationId xmlns:p14="http://schemas.microsoft.com/office/powerpoint/2010/main" val="1341292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jp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endParaRPr lang="he-IL"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34400" y="6324601"/>
            <a:ext cx="2844800" cy="365125"/>
          </a:xfrm>
        </p:spPr>
        <p:txBody>
          <a:bodyPr/>
          <a:lstStyle/>
          <a:p>
            <a:r>
              <a:rPr lang="en-US" dirty="0"/>
              <a:t>#</a:t>
            </a:r>
          </a:p>
        </p:txBody>
      </p:sp>
      <p:pic>
        <p:nvPicPr>
          <p:cNvPr id="17" name="Picture 16">
            <a:extLst>
              <a:ext uri="{FF2B5EF4-FFF2-40B4-BE49-F238E27FC236}">
                <a16:creationId xmlns:a16="http://schemas.microsoft.com/office/drawing/2014/main" id="{DB3DCBB1-FA70-49E1-8929-A86EE597193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271356" y="216000"/>
            <a:ext cx="2748540" cy="540000"/>
          </a:xfrm>
          <a:prstGeom prst="rect">
            <a:avLst/>
          </a:prstGeom>
        </p:spPr>
      </p:pic>
      <p:pic>
        <p:nvPicPr>
          <p:cNvPr id="20" name="Picture 19">
            <a:extLst>
              <a:ext uri="{FF2B5EF4-FFF2-40B4-BE49-F238E27FC236}">
                <a16:creationId xmlns:a16="http://schemas.microsoft.com/office/drawing/2014/main" id="{F7E7639E-9572-4ACA-AECB-DE9B3A594AD7}"/>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0369798" y="144000"/>
            <a:ext cx="1517400" cy="684000"/>
          </a:xfrm>
          <a:prstGeom prst="rect">
            <a:avLst/>
          </a:prstGeom>
        </p:spPr>
      </p:pic>
      <p:pic>
        <p:nvPicPr>
          <p:cNvPr id="13" name="SIPL logo animation">
            <a:hlinkClick r:id="" action="ppaction://media"/>
            <a:extLst>
              <a:ext uri="{FF2B5EF4-FFF2-40B4-BE49-F238E27FC236}">
                <a16:creationId xmlns:a16="http://schemas.microsoft.com/office/drawing/2014/main" id="{A86D402D-7974-4761-9D90-E94A47171ADB}"/>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6"/>
          <a:stretch>
            <a:fillRect/>
          </a:stretch>
        </p:blipFill>
        <p:spPr>
          <a:xfrm>
            <a:off x="5105399" y="186654"/>
            <a:ext cx="1215997" cy="683999"/>
          </a:xfrm>
          <a:prstGeom prst="rect">
            <a:avLst/>
          </a:prstGeom>
        </p:spPr>
      </p:pic>
      <p:pic>
        <p:nvPicPr>
          <p:cNvPr id="14" name="SIPL logo animation">
            <a:hlinkClick r:id="" action="ppaction://media"/>
            <a:extLst>
              <a:ext uri="{FF2B5EF4-FFF2-40B4-BE49-F238E27FC236}">
                <a16:creationId xmlns:a16="http://schemas.microsoft.com/office/drawing/2014/main" id="{D1EF3F74-574E-48C7-8622-FE69F7EA5343}"/>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6"/>
          <a:stretch>
            <a:fillRect/>
          </a:stretch>
        </p:blipFill>
        <p:spPr>
          <a:xfrm>
            <a:off x="5130000" y="-50400"/>
            <a:ext cx="1727999" cy="972000"/>
          </a:xfrm>
          <a:prstGeom prst="rect">
            <a:avLst/>
          </a:prstGeom>
        </p:spPr>
      </p:pic>
      <p:pic>
        <p:nvPicPr>
          <p:cNvPr id="9" name="Picture 8">
            <a:extLst>
              <a:ext uri="{FF2B5EF4-FFF2-40B4-BE49-F238E27FC236}">
                <a16:creationId xmlns:a16="http://schemas.microsoft.com/office/drawing/2014/main" id="{6E260746-B5AB-4E34-887E-16049F668678}"/>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5410200" y="25200"/>
            <a:ext cx="1171565" cy="781199"/>
          </a:xfrm>
          <a:prstGeom prst="rect">
            <a:avLst/>
          </a:prstGeom>
        </p:spPr>
      </p:pic>
    </p:spTree>
    <p:extLst>
      <p:ext uri="{BB962C8B-B14F-4D97-AF65-F5344CB8AC3E}">
        <p14:creationId xmlns:p14="http://schemas.microsoft.com/office/powerpoint/2010/main" val="13509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7062" fill="hold"/>
                                        <p:tgtEl>
                                          <p:spTgt spid="14"/>
                                        </p:tgtEl>
                                      </p:cBhvr>
                                    </p:cmd>
                                  </p:childTnLst>
                                </p:cTn>
                              </p:par>
                            </p:childTnLst>
                          </p:cTn>
                        </p:par>
                        <p:par>
                          <p:cTn id="7" fill="hold">
                            <p:stCondLst>
                              <p:cond delay="7062"/>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0" fill="hold" display="0">
                  <p:stCondLst>
                    <p:cond delay="indefinite"/>
                  </p:stCondLst>
                </p:cTn>
                <p:tgtEl>
                  <p:spTgt spid="13"/>
                </p:tgtEl>
              </p:cMediaNode>
            </p:video>
            <p:video>
              <p:cMediaNode vol="80000" mute="1">
                <p:cTn id="11" fill="hold" display="0">
                  <p:stCondLst>
                    <p:cond delay="indefinite"/>
                  </p:stCondLst>
                </p:cTn>
                <p:tgtEl>
                  <p:spTgt spid="14"/>
                </p:tgtEl>
              </p:cMediaNode>
            </p:video>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a:defRPr/>
            </a:lvl1pPr>
          </a:lstStyle>
          <a:p>
            <a:r>
              <a:rPr lang="en-US" dirty="0"/>
              <a:t>Click to edit Master title style</a:t>
            </a:r>
            <a:endParaRPr lang="he-IL" dirty="0"/>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7" name="Slide Number Placeholder 6"/>
          <p:cNvSpPr>
            <a:spLocks noGrp="1"/>
          </p:cNvSpPr>
          <p:nvPr>
            <p:ph type="sldNum" sz="quarter" idx="12"/>
          </p:nvPr>
        </p:nvSpPr>
        <p:spPr>
          <a:xfrm>
            <a:off x="8737600" y="6400799"/>
            <a:ext cx="2844800" cy="365125"/>
          </a:xfrm>
        </p:spPr>
        <p:txBody>
          <a:bodyPr/>
          <a:lstStyle>
            <a:lvl1pPr algn="r">
              <a:defRPr/>
            </a:lvl1pPr>
          </a:lstStyle>
          <a:p>
            <a:fld id="{B01D9778-10B4-40FB-B4E4-44FA89A86639}" type="slidenum">
              <a:rPr lang="en-US" smtClean="0"/>
              <a:pPr/>
              <a:t>‹#›</a:t>
            </a:fld>
            <a:endParaRPr lang="en-US"/>
          </a:p>
        </p:txBody>
      </p:sp>
      <p:pic>
        <p:nvPicPr>
          <p:cNvPr id="9" name="Picture 8">
            <a:extLst>
              <a:ext uri="{FF2B5EF4-FFF2-40B4-BE49-F238E27FC236}">
                <a16:creationId xmlns:a16="http://schemas.microsoft.com/office/drawing/2014/main" id="{94A9CF0C-7923-49E1-94E1-D5F56375E2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00" y="92075"/>
            <a:ext cx="1171565" cy="781200"/>
          </a:xfrm>
          <a:prstGeom prst="rect">
            <a:avLst/>
          </a:prstGeom>
        </p:spPr>
      </p:pic>
    </p:spTree>
    <p:extLst>
      <p:ext uri="{BB962C8B-B14F-4D97-AF65-F5344CB8AC3E}">
        <p14:creationId xmlns:p14="http://schemas.microsoft.com/office/powerpoint/2010/main" val="2585352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737600" y="6356351"/>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A982F35-29BF-4127-A4F3-CE8B20D358F7}" type="datetime1">
              <a:rPr lang="en-US" smtClean="0"/>
              <a:t>3/11/2024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9600" y="6356351"/>
            <a:ext cx="28448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01D9778-10B4-40FB-B4E4-44FA89A86639}" type="slidenum">
              <a:rPr lang="en-US" smtClean="0"/>
              <a:pPr/>
              <a:t>‹#›</a:t>
            </a:fld>
            <a:endParaRPr lang="en-US"/>
          </a:p>
        </p:txBody>
      </p:sp>
    </p:spTree>
    <p:extLst>
      <p:ext uri="{BB962C8B-B14F-4D97-AF65-F5344CB8AC3E}">
        <p14:creationId xmlns:p14="http://schemas.microsoft.com/office/powerpoint/2010/main" val="332461226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2.pn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4.png"/><Relationship Id="rId7" Type="http://schemas.openxmlformats.org/officeDocument/2006/relationships/diagramQuickStyle" Target="../diagrams/quickStyle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5.png"/><Relationship Id="rId9" Type="http://schemas.microsoft.com/office/2007/relationships/diagramDrawing" Target="../diagrams/drawing4.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6.png"/><Relationship Id="rId7" Type="http://schemas.openxmlformats.org/officeDocument/2006/relationships/diagramQuickStyle" Target="../diagrams/quickStyle5.xml"/><Relationship Id="rId12"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5.xml"/><Relationship Id="rId11" Type="http://schemas.openxmlformats.org/officeDocument/2006/relationships/image" Target="../media/image19.png"/><Relationship Id="rId5" Type="http://schemas.openxmlformats.org/officeDocument/2006/relationships/diagramData" Target="../diagrams/data5.xml"/><Relationship Id="rId10" Type="http://schemas.openxmlformats.org/officeDocument/2006/relationships/image" Target="../media/image18.png"/><Relationship Id="rId4" Type="http://schemas.openxmlformats.org/officeDocument/2006/relationships/image" Target="../media/image17.png"/><Relationship Id="rId9" Type="http://schemas.microsoft.com/office/2007/relationships/diagramDrawing" Target="../diagrams/drawing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5.png"/><Relationship Id="rId7" Type="http://schemas.openxmlformats.org/officeDocument/2006/relationships/diagramLayout" Target="../diagrams/layout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image" Target="../media/image8.png"/><Relationship Id="rId5" Type="http://schemas.openxmlformats.org/officeDocument/2006/relationships/image" Target="../media/image7.png"/><Relationship Id="rId10" Type="http://schemas.microsoft.com/office/2007/relationships/diagramDrawing" Target="../diagrams/drawing2.xml"/><Relationship Id="rId4" Type="http://schemas.openxmlformats.org/officeDocument/2006/relationships/image" Target="../media/image6.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1"/>
            <a:ext cx="7543800" cy="2365375"/>
          </a:xfrm>
        </p:spPr>
        <p:txBody>
          <a:bodyPr>
            <a:normAutofit fontScale="90000"/>
          </a:bodyPr>
          <a:lstStyle/>
          <a:p>
            <a:pPr rtl="0"/>
            <a:r>
              <a:rPr lang="en-US" sz="2400" dirty="0">
                <a:solidFill>
                  <a:srgbClr val="002060"/>
                </a:solidFill>
              </a:rPr>
              <a:t>Midterm Presentation</a:t>
            </a:r>
            <a:br>
              <a:rPr lang="en-US" sz="2400" dirty="0">
                <a:solidFill>
                  <a:srgbClr val="002060"/>
                </a:solidFill>
              </a:rPr>
            </a:br>
            <a:br>
              <a:rPr lang="en-US" sz="2000" dirty="0">
                <a:solidFill>
                  <a:srgbClr val="002060"/>
                </a:solidFill>
              </a:rPr>
            </a:br>
            <a:r>
              <a:rPr lang="en-US" dirty="0">
                <a:solidFill>
                  <a:srgbClr val="002060"/>
                </a:solidFill>
              </a:rPr>
              <a:t>Sparse representations of sensory signals in neuronal networks</a:t>
            </a:r>
          </a:p>
        </p:txBody>
      </p:sp>
      <p:sp>
        <p:nvSpPr>
          <p:cNvPr id="3" name="Subtitle 2"/>
          <p:cNvSpPr>
            <a:spLocks noGrp="1"/>
          </p:cNvSpPr>
          <p:nvPr>
            <p:ph type="subTitle" idx="1"/>
          </p:nvPr>
        </p:nvSpPr>
        <p:spPr>
          <a:xfrm>
            <a:off x="1905000" y="4038600"/>
            <a:ext cx="7385228" cy="2590800"/>
          </a:xfrm>
        </p:spPr>
        <p:txBody>
          <a:bodyPr>
            <a:noAutofit/>
          </a:bodyPr>
          <a:lstStyle/>
          <a:p>
            <a:pPr algn="l" rtl="0"/>
            <a:r>
              <a:rPr lang="en-US" sz="2400" b="1" dirty="0">
                <a:solidFill>
                  <a:srgbClr val="002060"/>
                </a:solidFill>
              </a:rPr>
              <a:t>Students:</a:t>
            </a:r>
            <a:r>
              <a:rPr lang="en-US" sz="2400" dirty="0">
                <a:solidFill>
                  <a:srgbClr val="002060"/>
                </a:solidFill>
              </a:rPr>
              <a:t> Noa Elnhorn, Yael Ben Nahum</a:t>
            </a:r>
          </a:p>
          <a:p>
            <a:pPr algn="l" rtl="0"/>
            <a:r>
              <a:rPr lang="en-US" sz="2400" b="1" dirty="0">
                <a:solidFill>
                  <a:srgbClr val="002060"/>
                </a:solidFill>
              </a:rPr>
              <a:t>Supervisor: </a:t>
            </a:r>
            <a:r>
              <a:rPr lang="en-US" sz="2400" dirty="0">
                <a:solidFill>
                  <a:srgbClr val="002060"/>
                </a:solidFill>
              </a:rPr>
              <a:t>Hadas Benisty</a:t>
            </a:r>
          </a:p>
          <a:p>
            <a:pPr algn="l" rtl="0"/>
            <a:endParaRPr lang="he-IL" sz="1800" dirty="0"/>
          </a:p>
          <a:p>
            <a:pPr algn="l" rtl="0"/>
            <a:r>
              <a:rPr lang="en-US" sz="2000" b="1" dirty="0">
                <a:solidFill>
                  <a:srgbClr val="002060"/>
                </a:solidFill>
                <a:cs typeface="+mj-cs"/>
              </a:rPr>
              <a:t>Semester:  </a:t>
            </a:r>
            <a:r>
              <a:rPr lang="en-US" sz="2000" dirty="0">
                <a:solidFill>
                  <a:srgbClr val="002060"/>
                </a:solidFill>
                <a:cs typeface="+mj-cs"/>
              </a:rPr>
              <a:t>Winter,  2024</a:t>
            </a:r>
          </a:p>
          <a:p>
            <a:pPr algn="l" rtl="0"/>
            <a:r>
              <a:rPr lang="en-US" sz="2000" b="1" dirty="0">
                <a:solidFill>
                  <a:srgbClr val="002060"/>
                </a:solidFill>
                <a:cs typeface="+mj-cs"/>
              </a:rPr>
              <a:t>Date:   </a:t>
            </a:r>
            <a:r>
              <a:rPr lang="en-US" sz="2000" dirty="0">
                <a:solidFill>
                  <a:srgbClr val="002060"/>
                </a:solidFill>
                <a:cs typeface="+mj-cs"/>
              </a:rPr>
              <a:t>[12/03/2024] </a:t>
            </a:r>
            <a:endParaRPr lang="he-IL" sz="2000" dirty="0">
              <a:solidFill>
                <a:srgbClr val="002060"/>
              </a:solidFill>
              <a:cs typeface="+mj-cs"/>
            </a:endParaRPr>
          </a:p>
          <a:p>
            <a:pPr algn="l" rtl="0"/>
            <a:endParaRPr lang="en-US" sz="2400" dirty="0"/>
          </a:p>
          <a:p>
            <a:pPr algn="l" rtl="0"/>
            <a:endParaRPr lang="he-IL" sz="2400" dirty="0"/>
          </a:p>
          <a:p>
            <a:pPr algn="l" rtl="0"/>
            <a:endParaRPr lang="en-US" sz="2400" dirty="0"/>
          </a:p>
          <a:p>
            <a:pPr algn="l" rtl="0"/>
            <a:endParaRPr lang="en-US" sz="2400" dirty="0"/>
          </a:p>
          <a:p>
            <a:pPr algn="l" rtl="0"/>
            <a:endParaRPr lang="en-US" sz="2400" dirty="0"/>
          </a:p>
          <a:p>
            <a:pPr algn="l" rtl="0"/>
            <a:endParaRPr lang="en-US" sz="2400" dirty="0"/>
          </a:p>
        </p:txBody>
      </p:sp>
    </p:spTree>
    <p:extLst>
      <p:ext uri="{BB962C8B-B14F-4D97-AF65-F5344CB8AC3E}">
        <p14:creationId xmlns:p14="http://schemas.microsoft.com/office/powerpoint/2010/main" val="268507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103C7-901F-C8F5-156F-0019C717C2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5443D-F8C2-FEFB-6BA3-F464DD45422C}"/>
              </a:ext>
            </a:extLst>
          </p:cNvPr>
          <p:cNvSpPr>
            <a:spLocks noGrp="1"/>
          </p:cNvSpPr>
          <p:nvPr>
            <p:ph idx="1"/>
          </p:nvPr>
        </p:nvSpPr>
        <p:spPr>
          <a:xfrm>
            <a:off x="8379030" y="2514760"/>
            <a:ext cx="1295400" cy="536140"/>
          </a:xfrm>
        </p:spPr>
        <p:txBody>
          <a:bodyPr>
            <a:normAutofit lnSpcReduction="10000"/>
          </a:bodyPr>
          <a:lstStyle/>
          <a:p>
            <a:pPr marL="0" indent="0">
              <a:buNone/>
            </a:pPr>
            <a:r>
              <a:rPr lang="en-US" dirty="0">
                <a:solidFill>
                  <a:srgbClr val="A2FFA2"/>
                </a:solidFill>
              </a:rPr>
              <a:t>PCA</a:t>
            </a:r>
            <a:endParaRPr lang="he-IL" dirty="0">
              <a:solidFill>
                <a:srgbClr val="A2FFA2"/>
              </a:solidFill>
            </a:endParaRPr>
          </a:p>
        </p:txBody>
      </p:sp>
      <p:sp>
        <p:nvSpPr>
          <p:cNvPr id="5" name="Slide Number Placeholder 4">
            <a:extLst>
              <a:ext uri="{FF2B5EF4-FFF2-40B4-BE49-F238E27FC236}">
                <a16:creationId xmlns:a16="http://schemas.microsoft.com/office/drawing/2014/main" id="{B504A7FF-4539-BDDD-7140-5EB6F989AB79}"/>
              </a:ext>
            </a:extLst>
          </p:cNvPr>
          <p:cNvSpPr>
            <a:spLocks noGrp="1"/>
          </p:cNvSpPr>
          <p:nvPr>
            <p:ph type="sldNum" sz="quarter" idx="12"/>
          </p:nvPr>
        </p:nvSpPr>
        <p:spPr/>
        <p:txBody>
          <a:bodyPr/>
          <a:lstStyle/>
          <a:p>
            <a:fld id="{B01D9778-10B4-40FB-B4E4-44FA89A86639}" type="slidenum">
              <a:rPr lang="en-US" smtClean="0"/>
              <a:pPr/>
              <a:t>10</a:t>
            </a:fld>
            <a:endParaRPr lang="en-US"/>
          </a:p>
        </p:txBody>
      </p:sp>
      <p:sp>
        <p:nvSpPr>
          <p:cNvPr id="6" name="Title 1">
            <a:extLst>
              <a:ext uri="{FF2B5EF4-FFF2-40B4-BE49-F238E27FC236}">
                <a16:creationId xmlns:a16="http://schemas.microsoft.com/office/drawing/2014/main" id="{37CE5D10-C4C6-731B-015E-F3F2BA6970F5}"/>
              </a:ext>
            </a:extLst>
          </p:cNvPr>
          <p:cNvSpPr txBox="1">
            <a:spLocks/>
          </p:cNvSpPr>
          <p:nvPr/>
        </p:nvSpPr>
        <p:spPr>
          <a:xfrm>
            <a:off x="609600" y="274638"/>
            <a:ext cx="10972800" cy="24502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rPr>
              <a:t>Intermediate Results</a:t>
            </a:r>
            <a:endParaRPr lang="he-IL" sz="2400" dirty="0">
              <a:solidFill>
                <a:schemeClr val="bg1">
                  <a:lumMod val="65000"/>
                </a:schemeClr>
              </a:solidFill>
            </a:endParaRPr>
          </a:p>
        </p:txBody>
      </p:sp>
      <p:sp>
        <p:nvSpPr>
          <p:cNvPr id="7" name="Content Placeholder 2">
            <a:extLst>
              <a:ext uri="{FF2B5EF4-FFF2-40B4-BE49-F238E27FC236}">
                <a16:creationId xmlns:a16="http://schemas.microsoft.com/office/drawing/2014/main" id="{0835285B-AFEA-2BD7-185C-3D16F6CC528A}"/>
              </a:ext>
            </a:extLst>
          </p:cNvPr>
          <p:cNvSpPr txBox="1">
            <a:spLocks/>
          </p:cNvSpPr>
          <p:nvPr/>
        </p:nvSpPr>
        <p:spPr>
          <a:xfrm>
            <a:off x="8474280" y="3997455"/>
            <a:ext cx="1104900" cy="536140"/>
          </a:xfrm>
          <a:prstGeom prst="rect">
            <a:avLst/>
          </a:prstGeom>
        </p:spPr>
        <p:txBody>
          <a:bodyPr vert="horz" lIns="91440" tIns="45720" rIns="91440" bIns="45720" rtlCol="1">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5D5DFF"/>
                </a:solidFill>
              </a:rPr>
              <a:t>SPCA</a:t>
            </a:r>
            <a:endParaRPr lang="he-IL" dirty="0">
              <a:solidFill>
                <a:srgbClr val="5D5DFF"/>
              </a:solidFill>
            </a:endParaRPr>
          </a:p>
        </p:txBody>
      </p:sp>
      <p:pic>
        <p:nvPicPr>
          <p:cNvPr id="8" name="תמונה 7">
            <a:extLst>
              <a:ext uri="{FF2B5EF4-FFF2-40B4-BE49-F238E27FC236}">
                <a16:creationId xmlns:a16="http://schemas.microsoft.com/office/drawing/2014/main" id="{5533FBFC-EAFC-20C6-508A-BC83319F9040}"/>
              </a:ext>
            </a:extLst>
          </p:cNvPr>
          <p:cNvPicPr>
            <a:picLocks noChangeAspect="1"/>
          </p:cNvPicPr>
          <p:nvPr/>
        </p:nvPicPr>
        <p:blipFill>
          <a:blip r:embed="rId3"/>
          <a:stretch>
            <a:fillRect/>
          </a:stretch>
        </p:blipFill>
        <p:spPr>
          <a:xfrm>
            <a:off x="3855039" y="2133600"/>
            <a:ext cx="4481921" cy="3686175"/>
          </a:xfrm>
          <a:prstGeom prst="rect">
            <a:avLst/>
          </a:prstGeom>
        </p:spPr>
      </p:pic>
      <p:sp>
        <p:nvSpPr>
          <p:cNvPr id="4" name="Title 1">
            <a:extLst>
              <a:ext uri="{FF2B5EF4-FFF2-40B4-BE49-F238E27FC236}">
                <a16:creationId xmlns:a16="http://schemas.microsoft.com/office/drawing/2014/main" id="{8806BEE8-9FCA-D3D8-0C86-653B8CC14FC5}"/>
              </a:ext>
            </a:extLst>
          </p:cNvPr>
          <p:cNvSpPr txBox="1">
            <a:spLocks/>
          </p:cNvSpPr>
          <p:nvPr/>
        </p:nvSpPr>
        <p:spPr>
          <a:xfrm>
            <a:off x="609600" y="410526"/>
            <a:ext cx="109728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rPr>
              <a:t>SPCA VS PCA</a:t>
            </a:r>
            <a:endParaRPr lang="he-IL" dirty="0">
              <a:solidFill>
                <a:srgbClr val="002060"/>
              </a:solidFill>
            </a:endParaRPr>
          </a:p>
        </p:txBody>
      </p:sp>
    </p:spTree>
    <p:extLst>
      <p:ext uri="{BB962C8B-B14F-4D97-AF65-F5344CB8AC3E}">
        <p14:creationId xmlns:p14="http://schemas.microsoft.com/office/powerpoint/2010/main" val="310509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D68E1-1BC4-344A-DB58-9B17D31AED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C4C258-FA51-268E-84E6-DB76198F1E18}"/>
              </a:ext>
            </a:extLst>
          </p:cNvPr>
          <p:cNvSpPr>
            <a:spLocks noGrp="1"/>
          </p:cNvSpPr>
          <p:nvPr>
            <p:ph type="title"/>
          </p:nvPr>
        </p:nvSpPr>
        <p:spPr>
          <a:xfrm>
            <a:off x="609600" y="274638"/>
            <a:ext cx="10972800" cy="245021"/>
          </a:xfrm>
        </p:spPr>
        <p:txBody>
          <a:bodyPr>
            <a:noAutofit/>
          </a:bodyPr>
          <a:lstStyle/>
          <a:p>
            <a:r>
              <a:rPr lang="en-US" sz="2400" dirty="0">
                <a:solidFill>
                  <a:schemeClr val="bg1">
                    <a:lumMod val="65000"/>
                  </a:schemeClr>
                </a:solidFill>
              </a:rPr>
              <a:t>Chosen Solution</a:t>
            </a:r>
            <a:endParaRPr lang="he-IL" sz="2400" dirty="0">
              <a:solidFill>
                <a:schemeClr val="bg1">
                  <a:lumMod val="65000"/>
                </a:schemeClr>
              </a:solidFill>
            </a:endParaRPr>
          </a:p>
        </p:txBody>
      </p:sp>
      <p:sp>
        <p:nvSpPr>
          <p:cNvPr id="5" name="Slide Number Placeholder 4">
            <a:extLst>
              <a:ext uri="{FF2B5EF4-FFF2-40B4-BE49-F238E27FC236}">
                <a16:creationId xmlns:a16="http://schemas.microsoft.com/office/drawing/2014/main" id="{9252B81D-0D57-90D7-9C9D-9F75541D6004}"/>
              </a:ext>
            </a:extLst>
          </p:cNvPr>
          <p:cNvSpPr>
            <a:spLocks noGrp="1"/>
          </p:cNvSpPr>
          <p:nvPr>
            <p:ph type="sldNum" sz="quarter" idx="12"/>
          </p:nvPr>
        </p:nvSpPr>
        <p:spPr/>
        <p:txBody>
          <a:bodyPr/>
          <a:lstStyle/>
          <a:p>
            <a:fld id="{B01D9778-10B4-40FB-B4E4-44FA89A86639}" type="slidenum">
              <a:rPr lang="en-US" smtClean="0"/>
              <a:pPr/>
              <a:t>11</a:t>
            </a:fld>
            <a:endParaRPr lang="en-US"/>
          </a:p>
        </p:txBody>
      </p:sp>
      <p:sp>
        <p:nvSpPr>
          <p:cNvPr id="3" name="Title 1">
            <a:extLst>
              <a:ext uri="{FF2B5EF4-FFF2-40B4-BE49-F238E27FC236}">
                <a16:creationId xmlns:a16="http://schemas.microsoft.com/office/drawing/2014/main" id="{B6ED84EC-9192-F683-F4D2-EB219B86BE64}"/>
              </a:ext>
            </a:extLst>
          </p:cNvPr>
          <p:cNvSpPr txBox="1">
            <a:spLocks/>
          </p:cNvSpPr>
          <p:nvPr/>
        </p:nvSpPr>
        <p:spPr>
          <a:xfrm>
            <a:off x="609600" y="410526"/>
            <a:ext cx="109728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rPr>
              <a:t>SPCA</a:t>
            </a:r>
            <a:endParaRPr lang="he-IL" dirty="0">
              <a:solidFill>
                <a:srgbClr val="002060"/>
              </a:solidFill>
            </a:endParaRPr>
          </a:p>
        </p:txBody>
      </p:sp>
      <p:sp>
        <p:nvSpPr>
          <p:cNvPr id="18" name="Title 1">
            <a:extLst>
              <a:ext uri="{FF2B5EF4-FFF2-40B4-BE49-F238E27FC236}">
                <a16:creationId xmlns:a16="http://schemas.microsoft.com/office/drawing/2014/main" id="{F2FCA95B-FCA3-534E-B5B0-03A23B8EEE67}"/>
              </a:ext>
            </a:extLst>
          </p:cNvPr>
          <p:cNvSpPr txBox="1">
            <a:spLocks/>
          </p:cNvSpPr>
          <p:nvPr/>
        </p:nvSpPr>
        <p:spPr>
          <a:xfrm>
            <a:off x="2641897" y="3369628"/>
            <a:ext cx="1310043" cy="572694"/>
          </a:xfrm>
          <a:prstGeom prst="rect">
            <a:avLst/>
          </a:prstGeom>
        </p:spPr>
        <p:txBody>
          <a:bodyPr vert="horz" lIns="91440" tIns="45720" rIns="91440" bIns="45720" rtlCol="1"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he-IL" dirty="0">
              <a:solidFill>
                <a:srgbClr val="002060"/>
              </a:solidFill>
            </a:endParaRPr>
          </a:p>
        </p:txBody>
      </p:sp>
      <p:pic>
        <p:nvPicPr>
          <p:cNvPr id="25" name="Picture 24">
            <a:extLst>
              <a:ext uri="{FF2B5EF4-FFF2-40B4-BE49-F238E27FC236}">
                <a16:creationId xmlns:a16="http://schemas.microsoft.com/office/drawing/2014/main" id="{5B40E9BF-AE11-B8F9-1CFF-A1233E9C7B65}"/>
              </a:ext>
            </a:extLst>
          </p:cNvPr>
          <p:cNvPicPr>
            <a:picLocks noChangeAspect="1"/>
          </p:cNvPicPr>
          <p:nvPr/>
        </p:nvPicPr>
        <p:blipFill>
          <a:blip r:embed="rId3"/>
          <a:stretch>
            <a:fillRect/>
          </a:stretch>
        </p:blipFill>
        <p:spPr>
          <a:xfrm>
            <a:off x="9131166" y="3445101"/>
            <a:ext cx="1371729" cy="983150"/>
          </a:xfrm>
          <a:prstGeom prst="rect">
            <a:avLst/>
          </a:prstGeom>
        </p:spPr>
      </p:pic>
      <p:sp>
        <p:nvSpPr>
          <p:cNvPr id="29" name="Title 1">
            <a:extLst>
              <a:ext uri="{FF2B5EF4-FFF2-40B4-BE49-F238E27FC236}">
                <a16:creationId xmlns:a16="http://schemas.microsoft.com/office/drawing/2014/main" id="{1C2414A5-E080-8F33-D857-FC9775826AFD}"/>
              </a:ext>
            </a:extLst>
          </p:cNvPr>
          <p:cNvSpPr txBox="1">
            <a:spLocks/>
          </p:cNvSpPr>
          <p:nvPr/>
        </p:nvSpPr>
        <p:spPr>
          <a:xfrm>
            <a:off x="4362497" y="4610099"/>
            <a:ext cx="2966225" cy="34290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1800" dirty="0">
                <a:latin typeface="+mn-lt"/>
                <a:cs typeface="+mn-cs"/>
              </a:rPr>
              <a:t> </a:t>
            </a:r>
            <a:r>
              <a:rPr lang="en-US" sz="1800" dirty="0">
                <a:latin typeface="+mn-lt"/>
                <a:cs typeface="+mn-cs"/>
              </a:rPr>
              <a:t>components x</a:t>
            </a:r>
            <a:r>
              <a:rPr lang="he-IL" sz="1800" dirty="0">
                <a:latin typeface="+mn-lt"/>
                <a:cs typeface="+mn-cs"/>
              </a:rPr>
              <a:t> </a:t>
            </a:r>
            <a:r>
              <a:rPr lang="en-US" sz="1800" dirty="0">
                <a:latin typeface="+mn-lt"/>
                <a:cs typeface="+mn-cs"/>
              </a:rPr>
              <a:t>time</a:t>
            </a:r>
            <a:r>
              <a:rPr lang="he-IL" sz="1800" dirty="0">
                <a:latin typeface="+mn-lt"/>
                <a:cs typeface="+mn-cs"/>
              </a:rPr>
              <a:t> </a:t>
            </a:r>
            <a:r>
              <a:rPr lang="en-US" sz="1800" dirty="0">
                <a:latin typeface="+mn-lt"/>
                <a:cs typeface="+mn-cs"/>
              </a:rPr>
              <a:t>x</a:t>
            </a:r>
            <a:r>
              <a:rPr lang="he-IL" sz="1800" dirty="0">
                <a:latin typeface="+mn-lt"/>
                <a:cs typeface="+mn-cs"/>
              </a:rPr>
              <a:t> </a:t>
            </a:r>
            <a:r>
              <a:rPr lang="en-US" sz="1800" dirty="0">
                <a:latin typeface="+mn-lt"/>
                <a:cs typeface="+mn-cs"/>
              </a:rPr>
              <a:t>trials</a:t>
            </a:r>
            <a:endParaRPr lang="he-IL" sz="1800" dirty="0">
              <a:latin typeface="+mn-lt"/>
              <a:cs typeface="+mn-cs"/>
            </a:endParaRPr>
          </a:p>
        </p:txBody>
      </p:sp>
      <p:graphicFrame>
        <p:nvGraphicFramePr>
          <p:cNvPr id="12" name="דיאגרמה 11">
            <a:extLst>
              <a:ext uri="{FF2B5EF4-FFF2-40B4-BE49-F238E27FC236}">
                <a16:creationId xmlns:a16="http://schemas.microsoft.com/office/drawing/2014/main" id="{5718951A-061E-7296-64C7-24209EF03A18}"/>
              </a:ext>
            </a:extLst>
          </p:cNvPr>
          <p:cNvGraphicFramePr/>
          <p:nvPr>
            <p:extLst>
              <p:ext uri="{D42A27DB-BD31-4B8C-83A1-F6EECF244321}">
                <p14:modId xmlns:p14="http://schemas.microsoft.com/office/powerpoint/2010/main" val="1753260131"/>
              </p:ext>
            </p:extLst>
          </p:nvPr>
        </p:nvGraphicFramePr>
        <p:xfrm>
          <a:off x="1066800" y="2487072"/>
          <a:ext cx="9707701" cy="7765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itle 1">
            <a:extLst>
              <a:ext uri="{FF2B5EF4-FFF2-40B4-BE49-F238E27FC236}">
                <a16:creationId xmlns:a16="http://schemas.microsoft.com/office/drawing/2014/main" id="{E8E6363A-D3E8-DB84-C36E-C9B4B0E24F63}"/>
              </a:ext>
            </a:extLst>
          </p:cNvPr>
          <p:cNvSpPr txBox="1">
            <a:spLocks/>
          </p:cNvSpPr>
          <p:nvPr/>
        </p:nvSpPr>
        <p:spPr>
          <a:xfrm>
            <a:off x="2885140" y="2703878"/>
            <a:ext cx="2133600" cy="342901"/>
          </a:xfrm>
          <a:prstGeom prst="rect">
            <a:avLst/>
          </a:prstGeom>
        </p:spPr>
        <p:txBody>
          <a:bodyPr vert="horz" lIns="91440" tIns="45720" rIns="91440" bIns="45720" rtlCol="1"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Kernel</a:t>
            </a:r>
          </a:p>
        </p:txBody>
      </p:sp>
      <p:sp>
        <p:nvSpPr>
          <p:cNvPr id="19" name="Title 1">
            <a:extLst>
              <a:ext uri="{FF2B5EF4-FFF2-40B4-BE49-F238E27FC236}">
                <a16:creationId xmlns:a16="http://schemas.microsoft.com/office/drawing/2014/main" id="{9FC7FE32-3CE2-B71B-488D-00948D6FC7FC}"/>
              </a:ext>
            </a:extLst>
          </p:cNvPr>
          <p:cNvSpPr txBox="1">
            <a:spLocks/>
          </p:cNvSpPr>
          <p:nvPr/>
        </p:nvSpPr>
        <p:spPr>
          <a:xfrm>
            <a:off x="6705600" y="2703878"/>
            <a:ext cx="2133600" cy="342901"/>
          </a:xfrm>
          <a:prstGeom prst="rect">
            <a:avLst/>
          </a:prstGeom>
        </p:spPr>
        <p:txBody>
          <a:bodyPr vert="horz" lIns="91440" tIns="45720" rIns="91440" bIns="45720" rtlCol="1"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Kernel</a:t>
            </a:r>
          </a:p>
        </p:txBody>
      </p:sp>
      <p:pic>
        <p:nvPicPr>
          <p:cNvPr id="21" name="Picture 22">
            <a:extLst>
              <a:ext uri="{FF2B5EF4-FFF2-40B4-BE49-F238E27FC236}">
                <a16:creationId xmlns:a16="http://schemas.microsoft.com/office/drawing/2014/main" id="{E3BDE87D-9CB0-7B1B-C19B-E8876E1D85B1}"/>
              </a:ext>
            </a:extLst>
          </p:cNvPr>
          <p:cNvPicPr>
            <a:picLocks noChangeAspect="1"/>
          </p:cNvPicPr>
          <p:nvPr/>
        </p:nvPicPr>
        <p:blipFill>
          <a:blip r:embed="rId3"/>
          <a:stretch>
            <a:fillRect/>
          </a:stretch>
        </p:blipFill>
        <p:spPr>
          <a:xfrm>
            <a:off x="1371600" y="3445101"/>
            <a:ext cx="1371729" cy="983150"/>
          </a:xfrm>
          <a:prstGeom prst="rect">
            <a:avLst/>
          </a:prstGeom>
        </p:spPr>
      </p:pic>
      <p:pic>
        <p:nvPicPr>
          <p:cNvPr id="24" name="Picture 16">
            <a:extLst>
              <a:ext uri="{FF2B5EF4-FFF2-40B4-BE49-F238E27FC236}">
                <a16:creationId xmlns:a16="http://schemas.microsoft.com/office/drawing/2014/main" id="{08756BF4-C9DF-8332-1815-97C230824303}"/>
              </a:ext>
            </a:extLst>
          </p:cNvPr>
          <p:cNvPicPr>
            <a:picLocks noChangeAspect="1"/>
          </p:cNvPicPr>
          <p:nvPr/>
        </p:nvPicPr>
        <p:blipFill>
          <a:blip r:embed="rId9"/>
          <a:stretch>
            <a:fillRect/>
          </a:stretch>
        </p:blipFill>
        <p:spPr>
          <a:xfrm>
            <a:off x="5338198" y="3363031"/>
            <a:ext cx="1198099" cy="1083281"/>
          </a:xfrm>
          <a:prstGeom prst="rect">
            <a:avLst/>
          </a:prstGeom>
        </p:spPr>
      </p:pic>
      <p:sp>
        <p:nvSpPr>
          <p:cNvPr id="26" name="Title 1">
            <a:extLst>
              <a:ext uri="{FF2B5EF4-FFF2-40B4-BE49-F238E27FC236}">
                <a16:creationId xmlns:a16="http://schemas.microsoft.com/office/drawing/2014/main" id="{C97109B7-0EEF-991B-7CCD-EC3C89FEF9E5}"/>
              </a:ext>
            </a:extLst>
          </p:cNvPr>
          <p:cNvSpPr txBox="1">
            <a:spLocks/>
          </p:cNvSpPr>
          <p:nvPr/>
        </p:nvSpPr>
        <p:spPr>
          <a:xfrm>
            <a:off x="8201693" y="4511693"/>
            <a:ext cx="3098450" cy="507634"/>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2400" dirty="0">
                <a:latin typeface="+mn-lt"/>
                <a:cs typeface="+mn-cs"/>
              </a:rPr>
              <a:t> </a:t>
            </a:r>
            <a:r>
              <a:rPr lang="en-US" sz="1800" dirty="0">
                <a:latin typeface="+mn-lt"/>
                <a:cs typeface="+mn-cs"/>
              </a:rPr>
              <a:t>neurons x</a:t>
            </a:r>
            <a:r>
              <a:rPr lang="he-IL" sz="1800" dirty="0">
                <a:latin typeface="+mn-lt"/>
                <a:cs typeface="+mn-cs"/>
              </a:rPr>
              <a:t> </a:t>
            </a:r>
            <a:r>
              <a:rPr lang="en-US" sz="1800" dirty="0">
                <a:latin typeface="+mn-lt"/>
                <a:cs typeface="+mn-cs"/>
              </a:rPr>
              <a:t>time</a:t>
            </a:r>
            <a:r>
              <a:rPr lang="he-IL" sz="1800" dirty="0">
                <a:latin typeface="+mn-lt"/>
                <a:cs typeface="+mn-cs"/>
              </a:rPr>
              <a:t> </a:t>
            </a:r>
            <a:r>
              <a:rPr lang="en-US" sz="1800" dirty="0">
                <a:latin typeface="+mn-lt"/>
                <a:cs typeface="+mn-cs"/>
              </a:rPr>
              <a:t>x</a:t>
            </a:r>
            <a:r>
              <a:rPr lang="he-IL" sz="1800" dirty="0">
                <a:latin typeface="+mn-lt"/>
                <a:cs typeface="+mn-cs"/>
              </a:rPr>
              <a:t> </a:t>
            </a:r>
            <a:r>
              <a:rPr lang="en-US" sz="1800" dirty="0">
                <a:latin typeface="+mn-lt"/>
                <a:cs typeface="+mn-cs"/>
              </a:rPr>
              <a:t>trials</a:t>
            </a:r>
            <a:endParaRPr lang="he-IL" sz="1800" dirty="0">
              <a:latin typeface="+mn-lt"/>
              <a:cs typeface="+mn-cs"/>
            </a:endParaRPr>
          </a:p>
        </p:txBody>
      </p:sp>
      <p:sp>
        <p:nvSpPr>
          <p:cNvPr id="31" name="Title 1">
            <a:extLst>
              <a:ext uri="{FF2B5EF4-FFF2-40B4-BE49-F238E27FC236}">
                <a16:creationId xmlns:a16="http://schemas.microsoft.com/office/drawing/2014/main" id="{F2C1CD2D-5856-3C55-FC72-1223D9523E12}"/>
              </a:ext>
            </a:extLst>
          </p:cNvPr>
          <p:cNvSpPr txBox="1">
            <a:spLocks/>
          </p:cNvSpPr>
          <p:nvPr/>
        </p:nvSpPr>
        <p:spPr>
          <a:xfrm>
            <a:off x="508239" y="4511693"/>
            <a:ext cx="3098450" cy="507634"/>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2400" dirty="0">
                <a:latin typeface="+mn-lt"/>
                <a:cs typeface="+mn-cs"/>
              </a:rPr>
              <a:t> </a:t>
            </a:r>
            <a:r>
              <a:rPr lang="en-US" sz="1800" dirty="0">
                <a:latin typeface="+mn-lt"/>
                <a:cs typeface="+mn-cs"/>
              </a:rPr>
              <a:t>neurons x</a:t>
            </a:r>
            <a:r>
              <a:rPr lang="he-IL" sz="1800" dirty="0">
                <a:latin typeface="+mn-lt"/>
                <a:cs typeface="+mn-cs"/>
              </a:rPr>
              <a:t> </a:t>
            </a:r>
            <a:r>
              <a:rPr lang="en-US" sz="1800" dirty="0">
                <a:latin typeface="+mn-lt"/>
                <a:cs typeface="+mn-cs"/>
              </a:rPr>
              <a:t>time</a:t>
            </a:r>
            <a:r>
              <a:rPr lang="he-IL" sz="1800" dirty="0">
                <a:latin typeface="+mn-lt"/>
                <a:cs typeface="+mn-cs"/>
              </a:rPr>
              <a:t> </a:t>
            </a:r>
            <a:r>
              <a:rPr lang="en-US" sz="1800" dirty="0">
                <a:latin typeface="+mn-lt"/>
                <a:cs typeface="+mn-cs"/>
              </a:rPr>
              <a:t>x</a:t>
            </a:r>
            <a:r>
              <a:rPr lang="he-IL" sz="1800" dirty="0">
                <a:latin typeface="+mn-lt"/>
                <a:cs typeface="+mn-cs"/>
              </a:rPr>
              <a:t> </a:t>
            </a:r>
            <a:r>
              <a:rPr lang="en-US" sz="1800" dirty="0">
                <a:latin typeface="+mn-lt"/>
                <a:cs typeface="+mn-cs"/>
              </a:rPr>
              <a:t>trials</a:t>
            </a:r>
            <a:endParaRPr lang="he-IL" sz="1800" dirty="0">
              <a:latin typeface="+mn-lt"/>
              <a:cs typeface="+mn-cs"/>
            </a:endParaRPr>
          </a:p>
        </p:txBody>
      </p:sp>
    </p:spTree>
    <p:extLst>
      <p:ext uri="{BB962C8B-B14F-4D97-AF65-F5344CB8AC3E}">
        <p14:creationId xmlns:p14="http://schemas.microsoft.com/office/powerpoint/2010/main" val="40685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8372D-56D2-9A1D-D077-F1E355B76315}"/>
            </a:ext>
          </a:extLst>
        </p:cNvPr>
        <p:cNvGrpSpPr/>
        <p:nvPr/>
      </p:nvGrpSpPr>
      <p:grpSpPr>
        <a:xfrm>
          <a:off x="0" y="0"/>
          <a:ext cx="0" cy="0"/>
          <a:chOff x="0" y="0"/>
          <a:chExt cx="0" cy="0"/>
        </a:xfrm>
      </p:grpSpPr>
      <p:pic>
        <p:nvPicPr>
          <p:cNvPr id="28" name="Picture 27">
            <a:extLst>
              <a:ext uri="{FF2B5EF4-FFF2-40B4-BE49-F238E27FC236}">
                <a16:creationId xmlns:a16="http://schemas.microsoft.com/office/drawing/2014/main" id="{7D6252A1-DE47-C17F-A303-CE584A82973B}"/>
              </a:ext>
            </a:extLst>
          </p:cNvPr>
          <p:cNvPicPr>
            <a:picLocks noChangeAspect="1"/>
          </p:cNvPicPr>
          <p:nvPr/>
        </p:nvPicPr>
        <p:blipFill>
          <a:blip r:embed="rId3"/>
          <a:stretch>
            <a:fillRect/>
          </a:stretch>
        </p:blipFill>
        <p:spPr>
          <a:xfrm>
            <a:off x="3133257" y="3626642"/>
            <a:ext cx="1272326" cy="1318235"/>
          </a:xfrm>
          <a:prstGeom prst="rect">
            <a:avLst/>
          </a:prstGeom>
        </p:spPr>
      </p:pic>
      <p:pic>
        <p:nvPicPr>
          <p:cNvPr id="26" name="Picture 25">
            <a:extLst>
              <a:ext uri="{FF2B5EF4-FFF2-40B4-BE49-F238E27FC236}">
                <a16:creationId xmlns:a16="http://schemas.microsoft.com/office/drawing/2014/main" id="{351FEEA0-27AF-BF99-5B7E-08F8A7CA8746}"/>
              </a:ext>
            </a:extLst>
          </p:cNvPr>
          <p:cNvPicPr>
            <a:picLocks noChangeAspect="1"/>
          </p:cNvPicPr>
          <p:nvPr/>
        </p:nvPicPr>
        <p:blipFill>
          <a:blip r:embed="rId4"/>
          <a:stretch>
            <a:fillRect/>
          </a:stretch>
        </p:blipFill>
        <p:spPr>
          <a:xfrm>
            <a:off x="7543800" y="3429000"/>
            <a:ext cx="1573041" cy="1417294"/>
          </a:xfrm>
          <a:prstGeom prst="rect">
            <a:avLst/>
          </a:prstGeom>
        </p:spPr>
      </p:pic>
      <p:sp>
        <p:nvSpPr>
          <p:cNvPr id="5" name="Slide Number Placeholder 4">
            <a:extLst>
              <a:ext uri="{FF2B5EF4-FFF2-40B4-BE49-F238E27FC236}">
                <a16:creationId xmlns:a16="http://schemas.microsoft.com/office/drawing/2014/main" id="{3E5ACF8B-29FF-349D-7501-570600800E56}"/>
              </a:ext>
            </a:extLst>
          </p:cNvPr>
          <p:cNvSpPr>
            <a:spLocks noGrp="1"/>
          </p:cNvSpPr>
          <p:nvPr>
            <p:ph type="sldNum" sz="quarter" idx="12"/>
          </p:nvPr>
        </p:nvSpPr>
        <p:spPr/>
        <p:txBody>
          <a:bodyPr/>
          <a:lstStyle/>
          <a:p>
            <a:fld id="{B01D9778-10B4-40FB-B4E4-44FA89A86639}" type="slidenum">
              <a:rPr lang="en-US" smtClean="0"/>
              <a:pPr/>
              <a:t>12</a:t>
            </a:fld>
            <a:endParaRPr lang="en-US"/>
          </a:p>
        </p:txBody>
      </p:sp>
      <p:sp>
        <p:nvSpPr>
          <p:cNvPr id="3" name="Title 1">
            <a:extLst>
              <a:ext uri="{FF2B5EF4-FFF2-40B4-BE49-F238E27FC236}">
                <a16:creationId xmlns:a16="http://schemas.microsoft.com/office/drawing/2014/main" id="{6ABC5498-F586-C61E-2020-4E17A3EC13D1}"/>
              </a:ext>
            </a:extLst>
          </p:cNvPr>
          <p:cNvSpPr txBox="1">
            <a:spLocks/>
          </p:cNvSpPr>
          <p:nvPr/>
        </p:nvSpPr>
        <p:spPr>
          <a:xfrm>
            <a:off x="666750" y="338931"/>
            <a:ext cx="109728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rPr>
              <a:t>Classifier </a:t>
            </a:r>
            <a:endParaRPr lang="he-IL" dirty="0">
              <a:solidFill>
                <a:srgbClr val="002060"/>
              </a:solidFill>
            </a:endParaRPr>
          </a:p>
        </p:txBody>
      </p:sp>
      <p:sp>
        <p:nvSpPr>
          <p:cNvPr id="6" name="Title 1">
            <a:extLst>
              <a:ext uri="{FF2B5EF4-FFF2-40B4-BE49-F238E27FC236}">
                <a16:creationId xmlns:a16="http://schemas.microsoft.com/office/drawing/2014/main" id="{D2473D68-12D6-58AE-AA3F-A6286B4765F2}"/>
              </a:ext>
            </a:extLst>
          </p:cNvPr>
          <p:cNvSpPr txBox="1">
            <a:spLocks/>
          </p:cNvSpPr>
          <p:nvPr/>
        </p:nvSpPr>
        <p:spPr>
          <a:xfrm>
            <a:off x="7216141" y="3173864"/>
            <a:ext cx="2362200" cy="342900"/>
          </a:xfrm>
          <a:prstGeom prst="rect">
            <a:avLst/>
          </a:prstGeom>
        </p:spPr>
        <p:txBody>
          <a:bodyPr vert="horz" lIns="91440" tIns="45720" rIns="91440" bIns="45720" rtlCol="1"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accuracy - chance</a:t>
            </a:r>
            <a:r>
              <a:rPr lang="he-IL" b="1" dirty="0"/>
              <a:t> </a:t>
            </a:r>
            <a:endParaRPr lang="he-IL" b="1" dirty="0">
              <a:solidFill>
                <a:srgbClr val="002060"/>
              </a:solidFill>
            </a:endParaRPr>
          </a:p>
        </p:txBody>
      </p:sp>
      <p:sp>
        <p:nvSpPr>
          <p:cNvPr id="7" name="Title 1">
            <a:extLst>
              <a:ext uri="{FF2B5EF4-FFF2-40B4-BE49-F238E27FC236}">
                <a16:creationId xmlns:a16="http://schemas.microsoft.com/office/drawing/2014/main" id="{56EC424C-4106-3CCD-4128-ED1EE6EA6E79}"/>
              </a:ext>
            </a:extLst>
          </p:cNvPr>
          <p:cNvSpPr txBox="1">
            <a:spLocks/>
          </p:cNvSpPr>
          <p:nvPr/>
        </p:nvSpPr>
        <p:spPr>
          <a:xfrm>
            <a:off x="2848345" y="3163222"/>
            <a:ext cx="2133600" cy="342901"/>
          </a:xfrm>
          <a:prstGeom prst="rect">
            <a:avLst/>
          </a:prstGeom>
        </p:spPr>
        <p:txBody>
          <a:bodyPr vert="horz" lIns="91440" tIns="45720" rIns="91440" bIns="45720" rtlCol="1"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Projection</a:t>
            </a:r>
          </a:p>
        </p:txBody>
      </p:sp>
      <p:sp>
        <p:nvSpPr>
          <p:cNvPr id="20" name="Title 1">
            <a:extLst>
              <a:ext uri="{FF2B5EF4-FFF2-40B4-BE49-F238E27FC236}">
                <a16:creationId xmlns:a16="http://schemas.microsoft.com/office/drawing/2014/main" id="{E8FCFFB0-7803-9AC6-4CFC-1D3947592D0B}"/>
              </a:ext>
            </a:extLst>
          </p:cNvPr>
          <p:cNvSpPr txBox="1">
            <a:spLocks/>
          </p:cNvSpPr>
          <p:nvPr/>
        </p:nvSpPr>
        <p:spPr>
          <a:xfrm>
            <a:off x="609600" y="274638"/>
            <a:ext cx="10972800" cy="24502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rPr>
              <a:t>Chosen Solution</a:t>
            </a:r>
            <a:endParaRPr lang="he-IL" sz="2400" dirty="0">
              <a:solidFill>
                <a:schemeClr val="bg1">
                  <a:lumMod val="65000"/>
                </a:schemeClr>
              </a:solidFill>
            </a:endParaRPr>
          </a:p>
        </p:txBody>
      </p:sp>
      <p:graphicFrame>
        <p:nvGraphicFramePr>
          <p:cNvPr id="2" name="דיאגרמה 1">
            <a:extLst>
              <a:ext uri="{FF2B5EF4-FFF2-40B4-BE49-F238E27FC236}">
                <a16:creationId xmlns:a16="http://schemas.microsoft.com/office/drawing/2014/main" id="{23DA468B-19FF-C315-3CB4-065A0013B586}"/>
              </a:ext>
            </a:extLst>
          </p:cNvPr>
          <p:cNvGraphicFramePr/>
          <p:nvPr>
            <p:extLst>
              <p:ext uri="{D42A27DB-BD31-4B8C-83A1-F6EECF244321}">
                <p14:modId xmlns:p14="http://schemas.microsoft.com/office/powerpoint/2010/main" val="1180192091"/>
              </p:ext>
            </p:extLst>
          </p:nvPr>
        </p:nvGraphicFramePr>
        <p:xfrm>
          <a:off x="2667000" y="2082491"/>
          <a:ext cx="6858000" cy="7765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5" name="Title 1">
            <a:extLst>
              <a:ext uri="{FF2B5EF4-FFF2-40B4-BE49-F238E27FC236}">
                <a16:creationId xmlns:a16="http://schemas.microsoft.com/office/drawing/2014/main" id="{55F8E298-015D-9863-9772-D609CFC949A8}"/>
              </a:ext>
            </a:extLst>
          </p:cNvPr>
          <p:cNvSpPr txBox="1">
            <a:spLocks/>
          </p:cNvSpPr>
          <p:nvPr/>
        </p:nvSpPr>
        <p:spPr>
          <a:xfrm>
            <a:off x="4988354" y="2320509"/>
            <a:ext cx="2133600" cy="342901"/>
          </a:xfrm>
          <a:prstGeom prst="rect">
            <a:avLst/>
          </a:prstGeom>
        </p:spPr>
        <p:txBody>
          <a:bodyPr vert="horz" lIns="91440" tIns="45720" rIns="91440" bIns="45720" rtlCol="1"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SVM</a:t>
            </a:r>
          </a:p>
        </p:txBody>
      </p:sp>
      <p:sp>
        <p:nvSpPr>
          <p:cNvPr id="29" name="Title 1">
            <a:extLst>
              <a:ext uri="{FF2B5EF4-FFF2-40B4-BE49-F238E27FC236}">
                <a16:creationId xmlns:a16="http://schemas.microsoft.com/office/drawing/2014/main" id="{DE113896-42F8-67BD-4692-A563ED0FD764}"/>
              </a:ext>
            </a:extLst>
          </p:cNvPr>
          <p:cNvSpPr txBox="1">
            <a:spLocks/>
          </p:cNvSpPr>
          <p:nvPr/>
        </p:nvSpPr>
        <p:spPr>
          <a:xfrm>
            <a:off x="2286307" y="4981638"/>
            <a:ext cx="2966225" cy="34290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1800" dirty="0">
                <a:latin typeface="+mn-lt"/>
                <a:cs typeface="+mn-cs"/>
              </a:rPr>
              <a:t> </a:t>
            </a:r>
            <a:r>
              <a:rPr lang="en-US" sz="1800" dirty="0">
                <a:latin typeface="+mn-lt"/>
                <a:cs typeface="+mn-cs"/>
              </a:rPr>
              <a:t>components x</a:t>
            </a:r>
            <a:r>
              <a:rPr lang="he-IL" sz="1800" dirty="0">
                <a:latin typeface="+mn-lt"/>
                <a:cs typeface="+mn-cs"/>
              </a:rPr>
              <a:t> </a:t>
            </a:r>
            <a:r>
              <a:rPr lang="en-US" sz="1800" dirty="0">
                <a:latin typeface="+mn-lt"/>
                <a:cs typeface="+mn-cs"/>
              </a:rPr>
              <a:t>time</a:t>
            </a:r>
            <a:r>
              <a:rPr lang="he-IL" sz="1800" dirty="0">
                <a:latin typeface="+mn-lt"/>
                <a:cs typeface="+mn-cs"/>
              </a:rPr>
              <a:t> </a:t>
            </a:r>
            <a:r>
              <a:rPr lang="en-US" sz="1800" dirty="0">
                <a:latin typeface="+mn-lt"/>
                <a:cs typeface="+mn-cs"/>
              </a:rPr>
              <a:t>x</a:t>
            </a:r>
            <a:r>
              <a:rPr lang="he-IL" sz="1800" dirty="0">
                <a:latin typeface="+mn-lt"/>
                <a:cs typeface="+mn-cs"/>
              </a:rPr>
              <a:t> </a:t>
            </a:r>
            <a:r>
              <a:rPr lang="en-US" sz="1800" dirty="0">
                <a:latin typeface="+mn-lt"/>
                <a:cs typeface="+mn-cs"/>
              </a:rPr>
              <a:t>trials</a:t>
            </a:r>
            <a:endParaRPr lang="he-IL" sz="1800" dirty="0">
              <a:latin typeface="+mn-lt"/>
              <a:cs typeface="+mn-cs"/>
            </a:endParaRPr>
          </a:p>
        </p:txBody>
      </p:sp>
      <p:sp>
        <p:nvSpPr>
          <p:cNvPr id="33" name="Title 1">
            <a:extLst>
              <a:ext uri="{FF2B5EF4-FFF2-40B4-BE49-F238E27FC236}">
                <a16:creationId xmlns:a16="http://schemas.microsoft.com/office/drawing/2014/main" id="{1BB1EAFB-E33C-3C50-F7BB-548CBF549F67}"/>
              </a:ext>
            </a:extLst>
          </p:cNvPr>
          <p:cNvSpPr txBox="1">
            <a:spLocks/>
          </p:cNvSpPr>
          <p:nvPr/>
        </p:nvSpPr>
        <p:spPr>
          <a:xfrm>
            <a:off x="6319797" y="4944877"/>
            <a:ext cx="4154888" cy="34290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1800" dirty="0">
                <a:latin typeface="+mn-lt"/>
                <a:cs typeface="+mn-cs"/>
              </a:rPr>
              <a:t> </a:t>
            </a:r>
            <a:r>
              <a:rPr lang="en-US" sz="1800" dirty="0">
                <a:latin typeface="+mn-lt"/>
                <a:cs typeface="+mn-cs"/>
              </a:rPr>
              <a:t>time windows x</a:t>
            </a:r>
            <a:r>
              <a:rPr lang="he-IL" sz="1800" dirty="0">
                <a:latin typeface="+mn-lt"/>
                <a:cs typeface="+mn-cs"/>
              </a:rPr>
              <a:t> </a:t>
            </a:r>
            <a:r>
              <a:rPr lang="en-US" sz="1800" dirty="0">
                <a:latin typeface="+mn-lt"/>
                <a:cs typeface="+mn-cs"/>
              </a:rPr>
              <a:t>questions</a:t>
            </a:r>
            <a:r>
              <a:rPr lang="he-IL" sz="1800" dirty="0">
                <a:latin typeface="+mn-lt"/>
                <a:cs typeface="+mn-cs"/>
              </a:rPr>
              <a:t> </a:t>
            </a:r>
            <a:r>
              <a:rPr lang="en-US" sz="1800" dirty="0">
                <a:latin typeface="+mn-lt"/>
                <a:cs typeface="+mn-cs"/>
              </a:rPr>
              <a:t>x</a:t>
            </a:r>
            <a:r>
              <a:rPr lang="he-IL" sz="1800" dirty="0">
                <a:latin typeface="+mn-lt"/>
                <a:cs typeface="+mn-cs"/>
              </a:rPr>
              <a:t> </a:t>
            </a:r>
            <a:r>
              <a:rPr lang="en-US" sz="1800" dirty="0">
                <a:latin typeface="+mn-lt"/>
                <a:cs typeface="+mn-cs"/>
              </a:rPr>
              <a:t>components</a:t>
            </a:r>
            <a:endParaRPr lang="he-IL" sz="1800" dirty="0">
              <a:latin typeface="+mn-lt"/>
              <a:cs typeface="+mn-cs"/>
            </a:endParaRPr>
          </a:p>
        </p:txBody>
      </p:sp>
    </p:spTree>
    <p:extLst>
      <p:ext uri="{BB962C8B-B14F-4D97-AF65-F5344CB8AC3E}">
        <p14:creationId xmlns:p14="http://schemas.microsoft.com/office/powerpoint/2010/main" val="190638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5B1AF-B924-432E-4E42-33DCB74FAE8F}"/>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FEC47124-05BC-AE35-A566-C2AA56F78124}"/>
              </a:ext>
            </a:extLst>
          </p:cNvPr>
          <p:cNvPicPr>
            <a:picLocks noChangeAspect="1"/>
          </p:cNvPicPr>
          <p:nvPr/>
        </p:nvPicPr>
        <p:blipFill>
          <a:blip r:embed="rId3"/>
          <a:stretch>
            <a:fillRect/>
          </a:stretch>
        </p:blipFill>
        <p:spPr>
          <a:xfrm>
            <a:off x="9034384" y="3909128"/>
            <a:ext cx="1358012" cy="1795447"/>
          </a:xfrm>
          <a:prstGeom prst="rect">
            <a:avLst/>
          </a:prstGeom>
        </p:spPr>
      </p:pic>
      <p:pic>
        <p:nvPicPr>
          <p:cNvPr id="16" name="Picture 15">
            <a:extLst>
              <a:ext uri="{FF2B5EF4-FFF2-40B4-BE49-F238E27FC236}">
                <a16:creationId xmlns:a16="http://schemas.microsoft.com/office/drawing/2014/main" id="{DCBEA7A3-F1B6-0601-0344-483B2EB4737B}"/>
              </a:ext>
            </a:extLst>
          </p:cNvPr>
          <p:cNvPicPr>
            <a:picLocks noChangeAspect="1"/>
          </p:cNvPicPr>
          <p:nvPr/>
        </p:nvPicPr>
        <p:blipFill>
          <a:blip r:embed="rId4"/>
          <a:stretch>
            <a:fillRect/>
          </a:stretch>
        </p:blipFill>
        <p:spPr>
          <a:xfrm>
            <a:off x="1265011" y="3917498"/>
            <a:ext cx="1465399" cy="1491922"/>
          </a:xfrm>
          <a:prstGeom prst="rect">
            <a:avLst/>
          </a:prstGeom>
        </p:spPr>
      </p:pic>
      <p:sp>
        <p:nvSpPr>
          <p:cNvPr id="5" name="Slide Number Placeholder 4">
            <a:extLst>
              <a:ext uri="{FF2B5EF4-FFF2-40B4-BE49-F238E27FC236}">
                <a16:creationId xmlns:a16="http://schemas.microsoft.com/office/drawing/2014/main" id="{68693502-887A-A7D9-D510-B3F590987D84}"/>
              </a:ext>
            </a:extLst>
          </p:cNvPr>
          <p:cNvSpPr>
            <a:spLocks noGrp="1"/>
          </p:cNvSpPr>
          <p:nvPr>
            <p:ph type="sldNum" sz="quarter" idx="12"/>
          </p:nvPr>
        </p:nvSpPr>
        <p:spPr>
          <a:xfrm>
            <a:off x="8967936" y="6580997"/>
            <a:ext cx="2844800" cy="365125"/>
          </a:xfrm>
        </p:spPr>
        <p:txBody>
          <a:bodyPr/>
          <a:lstStyle/>
          <a:p>
            <a:fld id="{B01D9778-10B4-40FB-B4E4-44FA89A86639}" type="slidenum">
              <a:rPr lang="en-US" smtClean="0"/>
              <a:pPr/>
              <a:t>13</a:t>
            </a:fld>
            <a:endParaRPr lang="en-US"/>
          </a:p>
        </p:txBody>
      </p:sp>
      <p:sp>
        <p:nvSpPr>
          <p:cNvPr id="3" name="Title 1">
            <a:extLst>
              <a:ext uri="{FF2B5EF4-FFF2-40B4-BE49-F238E27FC236}">
                <a16:creationId xmlns:a16="http://schemas.microsoft.com/office/drawing/2014/main" id="{326DFC3A-9D5B-0AAC-6F3D-B159473BA743}"/>
              </a:ext>
            </a:extLst>
          </p:cNvPr>
          <p:cNvSpPr txBox="1">
            <a:spLocks/>
          </p:cNvSpPr>
          <p:nvPr/>
        </p:nvSpPr>
        <p:spPr>
          <a:xfrm>
            <a:off x="511515" y="665838"/>
            <a:ext cx="10972800" cy="732010"/>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rPr>
              <a:t>Bookkeeping single and groups of neurons</a:t>
            </a:r>
          </a:p>
        </p:txBody>
      </p:sp>
      <p:sp>
        <p:nvSpPr>
          <p:cNvPr id="10" name="Title 1">
            <a:extLst>
              <a:ext uri="{FF2B5EF4-FFF2-40B4-BE49-F238E27FC236}">
                <a16:creationId xmlns:a16="http://schemas.microsoft.com/office/drawing/2014/main" id="{28E4138B-DF37-2706-A9A8-13CD231A900A}"/>
              </a:ext>
            </a:extLst>
          </p:cNvPr>
          <p:cNvSpPr txBox="1">
            <a:spLocks/>
          </p:cNvSpPr>
          <p:nvPr/>
        </p:nvSpPr>
        <p:spPr>
          <a:xfrm>
            <a:off x="609600" y="274638"/>
            <a:ext cx="10972800" cy="24502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rPr>
              <a:t>Chosen Solution</a:t>
            </a:r>
            <a:endParaRPr lang="he-IL" sz="2400" dirty="0">
              <a:solidFill>
                <a:schemeClr val="bg1">
                  <a:lumMod val="65000"/>
                </a:schemeClr>
              </a:solidFill>
            </a:endParaRPr>
          </a:p>
        </p:txBody>
      </p:sp>
      <p:graphicFrame>
        <p:nvGraphicFramePr>
          <p:cNvPr id="2" name="דיאגרמה 1">
            <a:extLst>
              <a:ext uri="{FF2B5EF4-FFF2-40B4-BE49-F238E27FC236}">
                <a16:creationId xmlns:a16="http://schemas.microsoft.com/office/drawing/2014/main" id="{D7E84300-DB33-310A-6816-419EEBD518A9}"/>
              </a:ext>
            </a:extLst>
          </p:cNvPr>
          <p:cNvGraphicFramePr/>
          <p:nvPr>
            <p:extLst>
              <p:ext uri="{D42A27DB-BD31-4B8C-83A1-F6EECF244321}">
                <p14:modId xmlns:p14="http://schemas.microsoft.com/office/powerpoint/2010/main" val="3287282304"/>
              </p:ext>
            </p:extLst>
          </p:nvPr>
        </p:nvGraphicFramePr>
        <p:xfrm>
          <a:off x="1042737" y="2983405"/>
          <a:ext cx="9707701" cy="7765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תיבת טקסט 5">
            <a:extLst>
              <a:ext uri="{FF2B5EF4-FFF2-40B4-BE49-F238E27FC236}">
                <a16:creationId xmlns:a16="http://schemas.microsoft.com/office/drawing/2014/main" id="{54C774AD-B8FC-E582-B0EB-6DD6938EBB8C}"/>
              </a:ext>
            </a:extLst>
          </p:cNvPr>
          <p:cNvSpPr txBox="1"/>
          <p:nvPr/>
        </p:nvSpPr>
        <p:spPr>
          <a:xfrm>
            <a:off x="3399042" y="3186996"/>
            <a:ext cx="1171533" cy="369332"/>
          </a:xfrm>
          <a:prstGeom prst="rect">
            <a:avLst/>
          </a:prstGeom>
          <a:noFill/>
        </p:spPr>
        <p:txBody>
          <a:bodyPr wrap="square">
            <a:spAutoFit/>
          </a:bodyPr>
          <a:lstStyle/>
          <a:p>
            <a:r>
              <a:rPr lang="en-US" b="1" dirty="0"/>
              <a:t>Threshold</a:t>
            </a:r>
          </a:p>
        </p:txBody>
      </p:sp>
      <p:sp>
        <p:nvSpPr>
          <p:cNvPr id="11" name="תיבת טקסט 10">
            <a:extLst>
              <a:ext uri="{FF2B5EF4-FFF2-40B4-BE49-F238E27FC236}">
                <a16:creationId xmlns:a16="http://schemas.microsoft.com/office/drawing/2014/main" id="{91A4620D-3F1F-726B-1AFF-A486C2633162}"/>
              </a:ext>
            </a:extLst>
          </p:cNvPr>
          <p:cNvSpPr txBox="1"/>
          <p:nvPr/>
        </p:nvSpPr>
        <p:spPr>
          <a:xfrm>
            <a:off x="7407179" y="3163317"/>
            <a:ext cx="944863" cy="369332"/>
          </a:xfrm>
          <a:prstGeom prst="rect">
            <a:avLst/>
          </a:prstGeom>
          <a:noFill/>
        </p:spPr>
        <p:txBody>
          <a:bodyPr wrap="square">
            <a:spAutoFit/>
          </a:bodyPr>
          <a:lstStyle/>
          <a:p>
            <a:r>
              <a:rPr lang="en-US" b="1" dirty="0"/>
              <a:t>Kernel</a:t>
            </a:r>
          </a:p>
        </p:txBody>
      </p:sp>
      <p:pic>
        <p:nvPicPr>
          <p:cNvPr id="14" name="Picture 15">
            <a:extLst>
              <a:ext uri="{FF2B5EF4-FFF2-40B4-BE49-F238E27FC236}">
                <a16:creationId xmlns:a16="http://schemas.microsoft.com/office/drawing/2014/main" id="{1A32A0E3-2EAA-B9DA-F713-5FFF7CFF4F32}"/>
              </a:ext>
            </a:extLst>
          </p:cNvPr>
          <p:cNvPicPr>
            <a:picLocks noChangeAspect="1"/>
          </p:cNvPicPr>
          <p:nvPr/>
        </p:nvPicPr>
        <p:blipFill>
          <a:blip r:embed="rId4"/>
          <a:stretch>
            <a:fillRect/>
          </a:stretch>
        </p:blipFill>
        <p:spPr>
          <a:xfrm>
            <a:off x="5121863" y="3914234"/>
            <a:ext cx="1465399" cy="1491922"/>
          </a:xfrm>
          <a:prstGeom prst="rect">
            <a:avLst/>
          </a:prstGeom>
        </p:spPr>
      </p:pic>
      <p:sp>
        <p:nvSpPr>
          <p:cNvPr id="38" name="Title 1">
            <a:extLst>
              <a:ext uri="{FF2B5EF4-FFF2-40B4-BE49-F238E27FC236}">
                <a16:creationId xmlns:a16="http://schemas.microsoft.com/office/drawing/2014/main" id="{847FEF06-F666-B1EC-38A6-58EEB2DE291B}"/>
              </a:ext>
            </a:extLst>
          </p:cNvPr>
          <p:cNvSpPr txBox="1">
            <a:spLocks/>
          </p:cNvSpPr>
          <p:nvPr/>
        </p:nvSpPr>
        <p:spPr>
          <a:xfrm>
            <a:off x="1602361" y="5374527"/>
            <a:ext cx="4154888" cy="34290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1800" dirty="0">
                <a:latin typeface="+mn-lt"/>
                <a:cs typeface="+mn-cs"/>
              </a:rPr>
              <a:t> </a:t>
            </a:r>
            <a:r>
              <a:rPr lang="en-US" sz="1800" dirty="0">
                <a:latin typeface="+mn-lt"/>
                <a:cs typeface="+mn-cs"/>
              </a:rPr>
              <a:t>time windows x</a:t>
            </a:r>
            <a:r>
              <a:rPr lang="he-IL" sz="1800" dirty="0">
                <a:latin typeface="+mn-lt"/>
                <a:cs typeface="+mn-cs"/>
              </a:rPr>
              <a:t> </a:t>
            </a:r>
            <a:r>
              <a:rPr lang="en-US" sz="1800" dirty="0">
                <a:latin typeface="+mn-lt"/>
                <a:cs typeface="+mn-cs"/>
              </a:rPr>
              <a:t>questions</a:t>
            </a:r>
            <a:r>
              <a:rPr lang="he-IL" sz="1800" dirty="0">
                <a:latin typeface="+mn-lt"/>
                <a:cs typeface="+mn-cs"/>
              </a:rPr>
              <a:t> </a:t>
            </a:r>
            <a:r>
              <a:rPr lang="en-US" sz="1800" dirty="0">
                <a:latin typeface="+mn-lt"/>
                <a:cs typeface="+mn-cs"/>
              </a:rPr>
              <a:t>x</a:t>
            </a:r>
            <a:r>
              <a:rPr lang="he-IL" sz="1800" dirty="0">
                <a:latin typeface="+mn-lt"/>
                <a:cs typeface="+mn-cs"/>
              </a:rPr>
              <a:t> </a:t>
            </a:r>
            <a:r>
              <a:rPr lang="en-US" sz="1800" dirty="0">
                <a:latin typeface="+mn-lt"/>
                <a:cs typeface="+mn-cs"/>
              </a:rPr>
              <a:t>components</a:t>
            </a:r>
            <a:endParaRPr lang="he-IL" sz="1800" dirty="0">
              <a:latin typeface="+mn-lt"/>
              <a:cs typeface="+mn-cs"/>
            </a:endParaRPr>
          </a:p>
        </p:txBody>
      </p:sp>
      <p:sp>
        <p:nvSpPr>
          <p:cNvPr id="40" name="Title 1">
            <a:extLst>
              <a:ext uri="{FF2B5EF4-FFF2-40B4-BE49-F238E27FC236}">
                <a16:creationId xmlns:a16="http://schemas.microsoft.com/office/drawing/2014/main" id="{B0F61F29-7FE7-64FE-0725-79253877809B}"/>
              </a:ext>
            </a:extLst>
          </p:cNvPr>
          <p:cNvSpPr txBox="1">
            <a:spLocks/>
          </p:cNvSpPr>
          <p:nvPr/>
        </p:nvSpPr>
        <p:spPr>
          <a:xfrm>
            <a:off x="7490126" y="5682333"/>
            <a:ext cx="4154888" cy="34290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1800" dirty="0">
                <a:latin typeface="+mn-lt"/>
                <a:cs typeface="+mn-cs"/>
              </a:rPr>
              <a:t> </a:t>
            </a:r>
            <a:r>
              <a:rPr lang="en-US" sz="1800" dirty="0">
                <a:latin typeface="+mn-lt"/>
                <a:cs typeface="+mn-cs"/>
              </a:rPr>
              <a:t>time windows x</a:t>
            </a:r>
            <a:r>
              <a:rPr lang="he-IL" sz="1800" dirty="0">
                <a:latin typeface="+mn-lt"/>
                <a:cs typeface="+mn-cs"/>
              </a:rPr>
              <a:t> </a:t>
            </a:r>
            <a:r>
              <a:rPr lang="en-US" sz="1800" dirty="0">
                <a:latin typeface="+mn-lt"/>
                <a:cs typeface="+mn-cs"/>
              </a:rPr>
              <a:t>questions</a:t>
            </a:r>
            <a:r>
              <a:rPr lang="he-IL" sz="1800" dirty="0">
                <a:latin typeface="+mn-lt"/>
                <a:cs typeface="+mn-cs"/>
              </a:rPr>
              <a:t> </a:t>
            </a:r>
            <a:r>
              <a:rPr lang="en-US" sz="1800" dirty="0">
                <a:latin typeface="+mn-lt"/>
                <a:cs typeface="+mn-cs"/>
              </a:rPr>
              <a:t>x</a:t>
            </a:r>
            <a:r>
              <a:rPr lang="he-IL" sz="1800" dirty="0">
                <a:latin typeface="+mn-lt"/>
                <a:cs typeface="+mn-cs"/>
              </a:rPr>
              <a:t> </a:t>
            </a:r>
            <a:r>
              <a:rPr lang="en-US" sz="1800" dirty="0">
                <a:latin typeface="+mn-lt"/>
                <a:cs typeface="+mn-cs"/>
              </a:rPr>
              <a:t>neurons</a:t>
            </a:r>
            <a:endParaRPr lang="he-IL" sz="1800" dirty="0">
              <a:latin typeface="+mn-lt"/>
              <a:cs typeface="+mn-cs"/>
            </a:endParaRPr>
          </a:p>
        </p:txBody>
      </p:sp>
      <p:grpSp>
        <p:nvGrpSpPr>
          <p:cNvPr id="42" name="קבוצה 41">
            <a:extLst>
              <a:ext uri="{FF2B5EF4-FFF2-40B4-BE49-F238E27FC236}">
                <a16:creationId xmlns:a16="http://schemas.microsoft.com/office/drawing/2014/main" id="{3BD150B5-BC5E-F80E-4009-5606BD0AEB29}"/>
              </a:ext>
            </a:extLst>
          </p:cNvPr>
          <p:cNvGrpSpPr/>
          <p:nvPr/>
        </p:nvGrpSpPr>
        <p:grpSpPr>
          <a:xfrm>
            <a:off x="6934200" y="1831040"/>
            <a:ext cx="1752600" cy="776514"/>
            <a:chOff x="6544646" y="1929200"/>
            <a:chExt cx="2255664" cy="1018681"/>
          </a:xfrm>
        </p:grpSpPr>
        <p:grpSp>
          <p:nvGrpSpPr>
            <p:cNvPr id="37" name="קבוצה 36">
              <a:extLst>
                <a:ext uri="{FF2B5EF4-FFF2-40B4-BE49-F238E27FC236}">
                  <a16:creationId xmlns:a16="http://schemas.microsoft.com/office/drawing/2014/main" id="{6A27FF5C-D1A1-098E-A337-70AA3B939E48}"/>
                </a:ext>
              </a:extLst>
            </p:cNvPr>
            <p:cNvGrpSpPr/>
            <p:nvPr/>
          </p:nvGrpSpPr>
          <p:grpSpPr>
            <a:xfrm>
              <a:off x="6544646" y="1929200"/>
              <a:ext cx="2255664" cy="1018681"/>
              <a:chOff x="2836572" y="1046454"/>
              <a:chExt cx="5988530" cy="2756044"/>
            </a:xfrm>
          </p:grpSpPr>
          <p:pic>
            <p:nvPicPr>
              <p:cNvPr id="20" name="Picture 26">
                <a:extLst>
                  <a:ext uri="{FF2B5EF4-FFF2-40B4-BE49-F238E27FC236}">
                    <a16:creationId xmlns:a16="http://schemas.microsoft.com/office/drawing/2014/main" id="{470C19E1-A2BF-EDA4-789D-D950717F99F9}"/>
                  </a:ext>
                </a:extLst>
              </p:cNvPr>
              <p:cNvPicPr>
                <a:picLocks noChangeAspect="1"/>
              </p:cNvPicPr>
              <p:nvPr/>
            </p:nvPicPr>
            <p:blipFill>
              <a:blip r:embed="rId10"/>
              <a:stretch>
                <a:fillRect/>
              </a:stretch>
            </p:blipFill>
            <p:spPr>
              <a:xfrm>
                <a:off x="2836572" y="1105427"/>
                <a:ext cx="1045327" cy="2697071"/>
              </a:xfrm>
              <a:prstGeom prst="rect">
                <a:avLst/>
              </a:prstGeom>
            </p:spPr>
          </p:pic>
          <p:pic>
            <p:nvPicPr>
              <p:cNvPr id="23" name="Picture 28">
                <a:extLst>
                  <a:ext uri="{FF2B5EF4-FFF2-40B4-BE49-F238E27FC236}">
                    <a16:creationId xmlns:a16="http://schemas.microsoft.com/office/drawing/2014/main" id="{8EA9571F-7832-86D5-563D-FEC770A3F5B4}"/>
                  </a:ext>
                </a:extLst>
              </p:cNvPr>
              <p:cNvPicPr>
                <a:picLocks noChangeAspect="1"/>
              </p:cNvPicPr>
              <p:nvPr/>
            </p:nvPicPr>
            <p:blipFill>
              <a:blip r:embed="rId11"/>
              <a:stretch>
                <a:fillRect/>
              </a:stretch>
            </p:blipFill>
            <p:spPr>
              <a:xfrm>
                <a:off x="4503339" y="1152543"/>
                <a:ext cx="2488573" cy="897031"/>
              </a:xfrm>
              <a:prstGeom prst="rect">
                <a:avLst/>
              </a:prstGeom>
            </p:spPr>
          </p:pic>
          <p:pic>
            <p:nvPicPr>
              <p:cNvPr id="26" name="Picture 30">
                <a:extLst>
                  <a:ext uri="{FF2B5EF4-FFF2-40B4-BE49-F238E27FC236}">
                    <a16:creationId xmlns:a16="http://schemas.microsoft.com/office/drawing/2014/main" id="{0093BD5B-C0AF-2005-0E9E-B19B8D6EC47C}"/>
                  </a:ext>
                </a:extLst>
              </p:cNvPr>
              <p:cNvPicPr>
                <a:picLocks noChangeAspect="1"/>
              </p:cNvPicPr>
              <p:nvPr/>
            </p:nvPicPr>
            <p:blipFill>
              <a:blip r:embed="rId12"/>
              <a:stretch>
                <a:fillRect/>
              </a:stretch>
            </p:blipFill>
            <p:spPr>
              <a:xfrm rot="5400000">
                <a:off x="6559971" y="1478394"/>
                <a:ext cx="2697071" cy="1833191"/>
              </a:xfrm>
              <a:prstGeom prst="rect">
                <a:avLst/>
              </a:prstGeom>
            </p:spPr>
          </p:pic>
          <p:sp>
            <p:nvSpPr>
              <p:cNvPr id="28" name="Multiplication Sign 34">
                <a:extLst>
                  <a:ext uri="{FF2B5EF4-FFF2-40B4-BE49-F238E27FC236}">
                    <a16:creationId xmlns:a16="http://schemas.microsoft.com/office/drawing/2014/main" id="{8CC36D66-9A53-351A-A764-D6E9C1A35061}"/>
                  </a:ext>
                </a:extLst>
              </p:cNvPr>
              <p:cNvSpPr/>
              <p:nvPr/>
            </p:nvSpPr>
            <p:spPr>
              <a:xfrm>
                <a:off x="3913442" y="2026542"/>
                <a:ext cx="760062" cy="772835"/>
              </a:xfrm>
              <a:prstGeom prst="mathMultiply">
                <a:avLst>
                  <a:gd name="adj1" fmla="val 8258"/>
                </a:avLst>
              </a:prstGeom>
            </p:spPr>
            <p:style>
              <a:lnRef idx="2">
                <a:schemeClr val="dk1">
                  <a:shade val="15000"/>
                </a:schemeClr>
              </a:lnRef>
              <a:fillRef idx="1">
                <a:schemeClr val="dk1"/>
              </a:fillRef>
              <a:effectRef idx="0">
                <a:schemeClr val="dk1"/>
              </a:effectRef>
              <a:fontRef idx="minor">
                <a:schemeClr val="lt1"/>
              </a:fontRef>
            </p:style>
            <p:txBody>
              <a:bodyPr rtlCol="1" anchor="ctr"/>
              <a:lstStyle/>
              <a:p>
                <a:pPr algn="ctr"/>
                <a:endParaRPr lang="he-IL"/>
              </a:p>
            </p:txBody>
          </p:sp>
        </p:grpSp>
        <p:sp>
          <p:nvSpPr>
            <p:cNvPr id="41" name="שווה ל 40">
              <a:extLst>
                <a:ext uri="{FF2B5EF4-FFF2-40B4-BE49-F238E27FC236}">
                  <a16:creationId xmlns:a16="http://schemas.microsoft.com/office/drawing/2014/main" id="{F6298D5B-ACF6-5635-7B51-A2D29579EDAD}"/>
                </a:ext>
              </a:extLst>
            </p:cNvPr>
            <p:cNvSpPr/>
            <p:nvPr/>
          </p:nvSpPr>
          <p:spPr>
            <a:xfrm>
              <a:off x="7857708" y="2278122"/>
              <a:ext cx="286288" cy="327902"/>
            </a:xfrm>
            <a:prstGeom prst="mathEqual">
              <a:avLst>
                <a:gd name="adj1" fmla="val 9804"/>
                <a:gd name="adj2" fmla="val 20333"/>
              </a:avLst>
            </a:prstGeom>
            <a:ln/>
          </p:spPr>
          <p:style>
            <a:lnRef idx="2">
              <a:schemeClr val="dk1">
                <a:shade val="15000"/>
              </a:schemeClr>
            </a:lnRef>
            <a:fillRef idx="1">
              <a:schemeClr val="dk1"/>
            </a:fillRef>
            <a:effectRef idx="0">
              <a:schemeClr val="dk1"/>
            </a:effectRef>
            <a:fontRef idx="minor">
              <a:schemeClr val="lt1"/>
            </a:fontRef>
          </p:style>
          <p:txBody>
            <a:bodyPr rtlCol="1" anchor="ctr"/>
            <a:lstStyle/>
            <a:p>
              <a:pPr algn="ctr"/>
              <a:endParaRPr lang="he-IL">
                <a:solidFill>
                  <a:schemeClr val="tx1"/>
                </a:solidFill>
              </a:endParaRPr>
            </a:p>
          </p:txBody>
        </p:sp>
      </p:grpSp>
    </p:spTree>
    <p:extLst>
      <p:ext uri="{BB962C8B-B14F-4D97-AF65-F5344CB8AC3E}">
        <p14:creationId xmlns:p14="http://schemas.microsoft.com/office/powerpoint/2010/main" val="658112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B13DE-3631-C57D-9881-B3974064AFD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2B9648-2271-802A-6A86-7C46D7C17B9A}"/>
              </a:ext>
            </a:extLst>
          </p:cNvPr>
          <p:cNvSpPr>
            <a:spLocks noGrp="1"/>
          </p:cNvSpPr>
          <p:nvPr>
            <p:ph type="sldNum" sz="quarter" idx="12"/>
          </p:nvPr>
        </p:nvSpPr>
        <p:spPr/>
        <p:txBody>
          <a:bodyPr/>
          <a:lstStyle/>
          <a:p>
            <a:fld id="{B01D9778-10B4-40FB-B4E4-44FA89A86639}" type="slidenum">
              <a:rPr lang="en-US" smtClean="0"/>
              <a:pPr/>
              <a:t>14</a:t>
            </a:fld>
            <a:endParaRPr lang="en-US"/>
          </a:p>
        </p:txBody>
      </p:sp>
      <p:sp>
        <p:nvSpPr>
          <p:cNvPr id="8" name="Title 7">
            <a:extLst>
              <a:ext uri="{FF2B5EF4-FFF2-40B4-BE49-F238E27FC236}">
                <a16:creationId xmlns:a16="http://schemas.microsoft.com/office/drawing/2014/main" id="{615FA74C-BA8E-05DA-7EE9-6130FEC0A25E}"/>
              </a:ext>
            </a:extLst>
          </p:cNvPr>
          <p:cNvSpPr>
            <a:spLocks noGrp="1"/>
          </p:cNvSpPr>
          <p:nvPr>
            <p:ph type="title"/>
          </p:nvPr>
        </p:nvSpPr>
        <p:spPr/>
        <p:txBody>
          <a:bodyPr/>
          <a:lstStyle/>
          <a:p>
            <a:r>
              <a:rPr lang="en-US" dirty="0">
                <a:solidFill>
                  <a:srgbClr val="002060"/>
                </a:solidFill>
              </a:rPr>
              <a:t>Encoding Neurons fraction </a:t>
            </a:r>
            <a:endParaRPr lang="he-IL" dirty="0"/>
          </a:p>
        </p:txBody>
      </p:sp>
      <p:sp>
        <p:nvSpPr>
          <p:cNvPr id="11" name="Title 1">
            <a:extLst>
              <a:ext uri="{FF2B5EF4-FFF2-40B4-BE49-F238E27FC236}">
                <a16:creationId xmlns:a16="http://schemas.microsoft.com/office/drawing/2014/main" id="{01858685-5FA9-C3EE-168F-BD6FCAFD3EBD}"/>
              </a:ext>
            </a:extLst>
          </p:cNvPr>
          <p:cNvSpPr txBox="1">
            <a:spLocks/>
          </p:cNvSpPr>
          <p:nvPr/>
        </p:nvSpPr>
        <p:spPr>
          <a:xfrm>
            <a:off x="609600" y="274638"/>
            <a:ext cx="10972800" cy="24502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rPr>
              <a:t>Chosen Solution</a:t>
            </a:r>
            <a:endParaRPr lang="he-IL" sz="2400" dirty="0">
              <a:solidFill>
                <a:schemeClr val="bg1">
                  <a:lumMod val="65000"/>
                </a:schemeClr>
              </a:solidFill>
            </a:endParaRPr>
          </a:p>
        </p:txBody>
      </p:sp>
      <p:pic>
        <p:nvPicPr>
          <p:cNvPr id="15" name="Picture 14">
            <a:extLst>
              <a:ext uri="{FF2B5EF4-FFF2-40B4-BE49-F238E27FC236}">
                <a16:creationId xmlns:a16="http://schemas.microsoft.com/office/drawing/2014/main" id="{4CC7B327-FC86-A906-68FF-16B5D09CC4B4}"/>
              </a:ext>
            </a:extLst>
          </p:cNvPr>
          <p:cNvPicPr>
            <a:picLocks noChangeAspect="1"/>
          </p:cNvPicPr>
          <p:nvPr/>
        </p:nvPicPr>
        <p:blipFill>
          <a:blip r:embed="rId3"/>
          <a:stretch>
            <a:fillRect/>
          </a:stretch>
        </p:blipFill>
        <p:spPr>
          <a:xfrm>
            <a:off x="1903576" y="2988202"/>
            <a:ext cx="1358012" cy="1795447"/>
          </a:xfrm>
          <a:prstGeom prst="rect">
            <a:avLst/>
          </a:prstGeom>
        </p:spPr>
      </p:pic>
      <p:sp>
        <p:nvSpPr>
          <p:cNvPr id="16" name="TextBox 15">
            <a:extLst>
              <a:ext uri="{FF2B5EF4-FFF2-40B4-BE49-F238E27FC236}">
                <a16:creationId xmlns:a16="http://schemas.microsoft.com/office/drawing/2014/main" id="{0E8DD85F-177E-A21F-02FC-24389225403A}"/>
              </a:ext>
            </a:extLst>
          </p:cNvPr>
          <p:cNvSpPr txBox="1"/>
          <p:nvPr/>
        </p:nvSpPr>
        <p:spPr>
          <a:xfrm>
            <a:off x="1404952" y="2625069"/>
            <a:ext cx="2355260" cy="369332"/>
          </a:xfrm>
          <a:prstGeom prst="rect">
            <a:avLst/>
          </a:prstGeom>
          <a:noFill/>
        </p:spPr>
        <p:txBody>
          <a:bodyPr wrap="square">
            <a:spAutoFit/>
          </a:bodyPr>
          <a:lstStyle/>
          <a:p>
            <a:r>
              <a:rPr lang="en-US" b="1" dirty="0"/>
              <a:t>Neurons Bookkeeping</a:t>
            </a:r>
            <a:endParaRPr lang="he-IL" dirty="0"/>
          </a:p>
        </p:txBody>
      </p:sp>
      <p:sp>
        <p:nvSpPr>
          <p:cNvPr id="3" name="תיבת טקסט 2">
            <a:extLst>
              <a:ext uri="{FF2B5EF4-FFF2-40B4-BE49-F238E27FC236}">
                <a16:creationId xmlns:a16="http://schemas.microsoft.com/office/drawing/2014/main" id="{AB0DFCC9-3844-CF5B-C5B1-FDF6E11836D5}"/>
              </a:ext>
            </a:extLst>
          </p:cNvPr>
          <p:cNvSpPr txBox="1"/>
          <p:nvPr/>
        </p:nvSpPr>
        <p:spPr>
          <a:xfrm>
            <a:off x="5935369" y="2580044"/>
            <a:ext cx="4921777" cy="461665"/>
          </a:xfrm>
          <a:prstGeom prst="rect">
            <a:avLst/>
          </a:prstGeom>
          <a:noFill/>
        </p:spPr>
        <p:txBody>
          <a:bodyPr wrap="square">
            <a:spAutoFit/>
          </a:bodyPr>
          <a:lstStyle/>
          <a:p>
            <a:r>
              <a:rPr lang="en-US" sz="2400" b="1" dirty="0"/>
              <a:t>for time window and for question:</a:t>
            </a:r>
            <a:endParaRPr lang="he-IL" sz="2400" dirty="0"/>
          </a:p>
        </p:txBody>
      </p:sp>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A0803EC9-6146-2763-C444-438A78ECAF32}"/>
                  </a:ext>
                </a:extLst>
              </p:cNvPr>
              <p:cNvSpPr txBox="1"/>
              <p:nvPr/>
            </p:nvSpPr>
            <p:spPr>
              <a:xfrm>
                <a:off x="4610664" y="3575936"/>
                <a:ext cx="6438336" cy="6199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𝑓𝑟𝑎𝑐𝑡𝑖𝑜𝑛</m:t>
                      </m:r>
                      <m:r>
                        <a:rPr lang="en-US" i="1" smtClean="0">
                          <a:latin typeface="Cambria Math" panose="02040503050406030204" pitchFamily="18" charset="0"/>
                        </a:rPr>
                        <m:t> </m:t>
                      </m:r>
                      <m:r>
                        <a:rPr lang="en-US" i="1" smtClean="0">
                          <a:latin typeface="Cambria Math" panose="02040503050406030204" pitchFamily="18" charset="0"/>
                        </a:rPr>
                        <m:t>𝑜𝑓</m:t>
                      </m:r>
                      <m:r>
                        <a:rPr lang="en-US" i="1" smtClean="0">
                          <a:latin typeface="Cambria Math" panose="02040503050406030204" pitchFamily="18" charset="0"/>
                        </a:rPr>
                        <m:t> </m:t>
                      </m:r>
                      <m:r>
                        <a:rPr lang="en-US" i="1" smtClean="0">
                          <a:latin typeface="Cambria Math" panose="02040503050406030204" pitchFamily="18" charset="0"/>
                        </a:rPr>
                        <m:t>𝑛𝑒𝑢𝑟𝑜𝑛𝑠</m:t>
                      </m:r>
                      <m:r>
                        <a:rPr lang="en-US" i="1" smtClean="0">
                          <a:latin typeface="Cambria Math" panose="02040503050406030204" pitchFamily="18" charset="0"/>
                        </a:rPr>
                        <m:t>=</m:t>
                      </m:r>
                      <m:f>
                        <m:fPr>
                          <m:ctrlPr>
                            <a:rPr lang="en-US" i="1">
                              <a:latin typeface="Cambria Math" panose="02040503050406030204" pitchFamily="18" charset="0"/>
                            </a:rPr>
                          </m:ctrlPr>
                        </m:fPr>
                        <m:num>
                          <m:r>
                            <m:rPr>
                              <m:nor/>
                            </m:rPr>
                            <a:rPr lang="en-US" b="0" i="1" dirty="0" smtClean="0">
                              <a:latin typeface="Cambria Math" panose="02040503050406030204" pitchFamily="18" charset="0"/>
                            </a:rPr>
                            <m:t>Neurons</m:t>
                          </m:r>
                          <m:r>
                            <m:rPr>
                              <m:nor/>
                            </m:rPr>
                            <a:rPr lang="en-US" b="0" i="1" dirty="0" smtClean="0">
                              <a:latin typeface="Cambria Math" panose="02040503050406030204" pitchFamily="18" charset="0"/>
                            </a:rPr>
                            <m:t> </m:t>
                          </m:r>
                          <m:r>
                            <m:rPr>
                              <m:nor/>
                            </m:rPr>
                            <a:rPr lang="en-US" i="1" dirty="0">
                              <a:latin typeface="Cambria Math" panose="02040503050406030204" pitchFamily="18" charset="0"/>
                            </a:rPr>
                            <m:t>Bookkeeping</m:t>
                          </m:r>
                          <m:r>
                            <m:rPr>
                              <m:nor/>
                            </m:rPr>
                            <a:rPr lang="en-US" b="0" i="1" dirty="0" smtClean="0">
                              <a:latin typeface="Cambria Math" panose="02040503050406030204" pitchFamily="18" charset="0"/>
                            </a:rPr>
                            <m:t> </m:t>
                          </m:r>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,:)&gt;</m:t>
                          </m:r>
                          <m:r>
                            <a:rPr lang="en-US" i="1">
                              <a:latin typeface="Cambria Math" panose="02040503050406030204" pitchFamily="18" charset="0"/>
                            </a:rPr>
                            <m:t>0</m:t>
                          </m:r>
                        </m:num>
                        <m:den>
                          <m:r>
                            <a:rPr lang="en-US" b="0" i="1" smtClean="0">
                              <a:latin typeface="Cambria Math" panose="02040503050406030204" pitchFamily="18" charset="0"/>
                            </a:rPr>
                            <m:t>𝑛𝑒𝑢𝑟𝑜𝑛𝑠</m:t>
                          </m:r>
                        </m:den>
                      </m:f>
                    </m:oMath>
                  </m:oMathPara>
                </a14:m>
                <a:endParaRPr lang="he-IL" i="1" dirty="0">
                  <a:latin typeface="Cambria Math" panose="02040503050406030204" pitchFamily="18" charset="0"/>
                </a:endParaRPr>
              </a:p>
            </p:txBody>
          </p:sp>
        </mc:Choice>
        <mc:Fallback xmlns="">
          <p:sp>
            <p:nvSpPr>
              <p:cNvPr id="7" name="תיבת טקסט 6">
                <a:extLst>
                  <a:ext uri="{FF2B5EF4-FFF2-40B4-BE49-F238E27FC236}">
                    <a16:creationId xmlns:a16="http://schemas.microsoft.com/office/drawing/2014/main" id="{A0803EC9-6146-2763-C444-438A78ECAF32}"/>
                  </a:ext>
                </a:extLst>
              </p:cNvPr>
              <p:cNvSpPr txBox="1">
                <a:spLocks noRot="1" noChangeAspect="1" noMove="1" noResize="1" noEditPoints="1" noAdjustHandles="1" noChangeArrowheads="1" noChangeShapeType="1" noTextEdit="1"/>
              </p:cNvSpPr>
              <p:nvPr/>
            </p:nvSpPr>
            <p:spPr>
              <a:xfrm>
                <a:off x="4610664" y="3575936"/>
                <a:ext cx="6438336" cy="619978"/>
              </a:xfrm>
              <a:prstGeom prst="rect">
                <a:avLst/>
              </a:prstGeom>
              <a:blipFill>
                <a:blip r:embed="rId4"/>
                <a:stretch>
                  <a:fillRect/>
                </a:stretch>
              </a:blipFill>
            </p:spPr>
            <p:txBody>
              <a:bodyPr/>
              <a:lstStyle/>
              <a:p>
                <a:r>
                  <a:rPr lang="he-IL">
                    <a:noFill/>
                  </a:rPr>
                  <a:t> </a:t>
                </a:r>
              </a:p>
            </p:txBody>
          </p:sp>
        </mc:Fallback>
      </mc:AlternateContent>
      <p:sp>
        <p:nvSpPr>
          <p:cNvPr id="9" name="Title 1">
            <a:extLst>
              <a:ext uri="{FF2B5EF4-FFF2-40B4-BE49-F238E27FC236}">
                <a16:creationId xmlns:a16="http://schemas.microsoft.com/office/drawing/2014/main" id="{5F5DDACB-3F86-8C2C-440B-3D536A3DC14E}"/>
              </a:ext>
            </a:extLst>
          </p:cNvPr>
          <p:cNvSpPr txBox="1">
            <a:spLocks/>
          </p:cNvSpPr>
          <p:nvPr/>
        </p:nvSpPr>
        <p:spPr>
          <a:xfrm>
            <a:off x="455776" y="4762499"/>
            <a:ext cx="4154888" cy="34290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1800" dirty="0">
                <a:latin typeface="+mn-lt"/>
                <a:cs typeface="+mn-cs"/>
              </a:rPr>
              <a:t> </a:t>
            </a:r>
            <a:r>
              <a:rPr lang="en-US" sz="1800" dirty="0">
                <a:latin typeface="+mn-lt"/>
                <a:cs typeface="+mn-cs"/>
              </a:rPr>
              <a:t>time windows x</a:t>
            </a:r>
            <a:r>
              <a:rPr lang="he-IL" sz="1800" dirty="0">
                <a:latin typeface="+mn-lt"/>
                <a:cs typeface="+mn-cs"/>
              </a:rPr>
              <a:t> </a:t>
            </a:r>
            <a:r>
              <a:rPr lang="en-US" sz="1800" dirty="0">
                <a:latin typeface="+mn-lt"/>
                <a:cs typeface="+mn-cs"/>
              </a:rPr>
              <a:t>questions</a:t>
            </a:r>
            <a:r>
              <a:rPr lang="he-IL" sz="1800" dirty="0">
                <a:latin typeface="+mn-lt"/>
                <a:cs typeface="+mn-cs"/>
              </a:rPr>
              <a:t> </a:t>
            </a:r>
            <a:r>
              <a:rPr lang="en-US" sz="1800" dirty="0">
                <a:latin typeface="+mn-lt"/>
                <a:cs typeface="+mn-cs"/>
              </a:rPr>
              <a:t>x</a:t>
            </a:r>
            <a:r>
              <a:rPr lang="he-IL" sz="1800" dirty="0">
                <a:latin typeface="+mn-lt"/>
                <a:cs typeface="+mn-cs"/>
              </a:rPr>
              <a:t> </a:t>
            </a:r>
            <a:r>
              <a:rPr lang="en-US" sz="1800" dirty="0">
                <a:latin typeface="+mn-lt"/>
                <a:cs typeface="+mn-cs"/>
              </a:rPr>
              <a:t>neurons</a:t>
            </a:r>
            <a:endParaRPr lang="he-IL" sz="1800" dirty="0">
              <a:latin typeface="+mn-lt"/>
              <a:cs typeface="+mn-cs"/>
            </a:endParaRPr>
          </a:p>
        </p:txBody>
      </p:sp>
    </p:spTree>
    <p:extLst>
      <p:ext uri="{BB962C8B-B14F-4D97-AF65-F5344CB8AC3E}">
        <p14:creationId xmlns:p14="http://schemas.microsoft.com/office/powerpoint/2010/main" val="418302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0665E-760B-C8DB-D020-4200E7D57DEC}"/>
            </a:ext>
          </a:extLst>
        </p:cNvPr>
        <p:cNvGrpSpPr/>
        <p:nvPr/>
      </p:nvGrpSpPr>
      <p:grpSpPr>
        <a:xfrm>
          <a:off x="0" y="0"/>
          <a:ext cx="0" cy="0"/>
          <a:chOff x="0" y="0"/>
          <a:chExt cx="0" cy="0"/>
        </a:xfrm>
      </p:grpSpPr>
      <p:pic>
        <p:nvPicPr>
          <p:cNvPr id="16" name="Picture 4" descr="Light bulb on yellow background with sketched light beams and cord">
            <a:extLst>
              <a:ext uri="{FF2B5EF4-FFF2-40B4-BE49-F238E27FC236}">
                <a16:creationId xmlns:a16="http://schemas.microsoft.com/office/drawing/2014/main" id="{108020BA-220A-65DC-F46E-ACCE5C4FD8A9}"/>
              </a:ext>
            </a:extLst>
          </p:cNvPr>
          <p:cNvPicPr>
            <a:picLocks noChangeAspect="1"/>
          </p:cNvPicPr>
          <p:nvPr/>
        </p:nvPicPr>
        <p:blipFill rotWithShape="1">
          <a:blip r:embed="rId2"/>
          <a:srcRect l="51928" r="7670"/>
          <a:stretch/>
        </p:blipFill>
        <p:spPr>
          <a:xfrm>
            <a:off x="20" y="10"/>
            <a:ext cx="4505305" cy="6857990"/>
          </a:xfrm>
          <a:prstGeom prst="rect">
            <a:avLst/>
          </a:prstGeom>
        </p:spPr>
      </p:pic>
      <p:sp>
        <p:nvSpPr>
          <p:cNvPr id="4" name="Title 1">
            <a:extLst>
              <a:ext uri="{FF2B5EF4-FFF2-40B4-BE49-F238E27FC236}">
                <a16:creationId xmlns:a16="http://schemas.microsoft.com/office/drawing/2014/main" id="{68CC06F1-7F54-A26D-EDC4-CE6F46B91E61}"/>
              </a:ext>
            </a:extLst>
          </p:cNvPr>
          <p:cNvSpPr>
            <a:spLocks noGrp="1"/>
          </p:cNvSpPr>
          <p:nvPr>
            <p:ph type="title"/>
          </p:nvPr>
        </p:nvSpPr>
        <p:spPr>
          <a:xfrm>
            <a:off x="5791200" y="2743200"/>
            <a:ext cx="6705600" cy="1133848"/>
          </a:xfrm>
        </p:spPr>
        <p:txBody>
          <a:bodyPr>
            <a:normAutofit/>
          </a:bodyPr>
          <a:lstStyle/>
          <a:p>
            <a:pPr marL="0" marR="0" lvl="0" indent="0" defTabSz="914400" rtl="1" eaLnBrk="1" fontAlgn="auto" latinLnBrk="0" hangingPunct="1">
              <a:lnSpc>
                <a:spcPct val="100000"/>
              </a:lnSpc>
              <a:spcBef>
                <a:spcPts val="0"/>
              </a:spcBef>
              <a:spcAft>
                <a:spcPts val="0"/>
              </a:spcAft>
              <a:buClrTx/>
              <a:buSzTx/>
              <a:buFontTx/>
              <a:buNone/>
              <a:tabLst/>
              <a:defRPr/>
            </a:pPr>
            <a:r>
              <a:rPr lang="en-US" dirty="0">
                <a:solidFill>
                  <a:srgbClr val="002060"/>
                </a:solidFill>
              </a:rPr>
              <a:t>Intermediate</a:t>
            </a:r>
            <a:r>
              <a:rPr lang="en-US" sz="1800" dirty="0">
                <a:effectLst/>
                <a:latin typeface="Tahoma" panose="020B0604030504040204" pitchFamily="34" charset="0"/>
              </a:rPr>
              <a:t> </a:t>
            </a:r>
            <a:r>
              <a:rPr lang="en-US" dirty="0">
                <a:solidFill>
                  <a:srgbClr val="002060"/>
                </a:solidFill>
              </a:rPr>
              <a:t>Results</a:t>
            </a:r>
            <a:endParaRPr lang="he-IL" dirty="0">
              <a:solidFill>
                <a:srgbClr val="002060"/>
              </a:solidFill>
            </a:endParaRPr>
          </a:p>
        </p:txBody>
      </p:sp>
      <p:pic>
        <p:nvPicPr>
          <p:cNvPr id="2" name="Picture 4" descr="גרף על מסמך עם עט">
            <a:extLst>
              <a:ext uri="{FF2B5EF4-FFF2-40B4-BE49-F238E27FC236}">
                <a16:creationId xmlns:a16="http://schemas.microsoft.com/office/drawing/2014/main" id="{D1D6279C-B988-93EE-760A-22253586AE5F}"/>
              </a:ext>
            </a:extLst>
          </p:cNvPr>
          <p:cNvPicPr>
            <a:picLocks noChangeAspect="1"/>
          </p:cNvPicPr>
          <p:nvPr/>
        </p:nvPicPr>
        <p:blipFill rotWithShape="1">
          <a:blip r:embed="rId3"/>
          <a:srcRect l="24170" r="10447" b="-1"/>
          <a:stretch/>
        </p:blipFill>
        <p:spPr>
          <a:xfrm>
            <a:off x="-621474" y="0"/>
            <a:ext cx="6717474" cy="6857990"/>
          </a:xfrm>
          <a:prstGeom prst="rect">
            <a:avLst/>
          </a:prstGeom>
        </p:spPr>
      </p:pic>
    </p:spTree>
    <p:extLst>
      <p:ext uri="{BB962C8B-B14F-4D97-AF65-F5344CB8AC3E}">
        <p14:creationId xmlns:p14="http://schemas.microsoft.com/office/powerpoint/2010/main" val="77789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Intermediate</a:t>
            </a:r>
            <a:r>
              <a:rPr lang="en-US" sz="1800" dirty="0">
                <a:effectLst/>
                <a:latin typeface="Tahoma" panose="020B0604030504040204" pitchFamily="34" charset="0"/>
              </a:rPr>
              <a:t> </a:t>
            </a:r>
            <a:r>
              <a:rPr lang="en-US" dirty="0">
                <a:solidFill>
                  <a:srgbClr val="002060"/>
                </a:solidFill>
              </a:rPr>
              <a:t>Results</a:t>
            </a:r>
            <a:endParaRPr lang="he-IL" dirty="0">
              <a:solidFill>
                <a:srgbClr val="002060"/>
              </a:solidFill>
            </a:endParaRPr>
          </a:p>
        </p:txBody>
      </p:sp>
      <p:sp>
        <p:nvSpPr>
          <p:cNvPr id="3" name="Content Placeholder 2"/>
          <p:cNvSpPr>
            <a:spLocks noGrp="1"/>
          </p:cNvSpPr>
          <p:nvPr>
            <p:ph idx="1"/>
          </p:nvPr>
        </p:nvSpPr>
        <p:spPr/>
        <p:txBody>
          <a:bodyPr/>
          <a:lstStyle/>
          <a:p>
            <a:r>
              <a:rPr lang="en-US" dirty="0">
                <a:solidFill>
                  <a:srgbClr val="002060"/>
                </a:solidFill>
              </a:rPr>
              <a:t>Present your results compared to other solutions and emphasize the advantages (and disadvantages) of your solution</a:t>
            </a:r>
          </a:p>
          <a:p>
            <a:r>
              <a:rPr lang="en-US" dirty="0">
                <a:solidFill>
                  <a:srgbClr val="002060"/>
                </a:solidFill>
              </a:rPr>
              <a:t>Give examples</a:t>
            </a:r>
          </a:p>
          <a:p>
            <a:pPr lvl="1"/>
            <a:r>
              <a:rPr lang="en-US" dirty="0">
                <a:solidFill>
                  <a:srgbClr val="002060"/>
                </a:solidFill>
              </a:rPr>
              <a:t>Illustrate the idea in action</a:t>
            </a:r>
          </a:p>
          <a:p>
            <a:pPr lvl="1"/>
            <a:r>
              <a:rPr lang="en-US" dirty="0">
                <a:solidFill>
                  <a:srgbClr val="002060"/>
                </a:solidFill>
              </a:rPr>
              <a:t>Show extreme cases</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16</a:t>
            </a:fld>
            <a:endParaRPr lang="en-US"/>
          </a:p>
        </p:txBody>
      </p:sp>
    </p:spTree>
    <p:extLst>
      <p:ext uri="{BB962C8B-B14F-4D97-AF65-F5344CB8AC3E}">
        <p14:creationId xmlns:p14="http://schemas.microsoft.com/office/powerpoint/2010/main" val="214587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3B4F6-29BE-129C-FC77-1E2B7E578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B41E03-BA3B-FBA0-DF88-704890FEB503}"/>
              </a:ext>
            </a:extLst>
          </p:cNvPr>
          <p:cNvSpPr>
            <a:spLocks noGrp="1"/>
          </p:cNvSpPr>
          <p:nvPr>
            <p:ph type="title"/>
          </p:nvPr>
        </p:nvSpPr>
        <p:spPr>
          <a:xfrm>
            <a:off x="609600" y="92076"/>
            <a:ext cx="10972800" cy="1143000"/>
          </a:xfrm>
        </p:spPr>
        <p:txBody>
          <a:bodyPr>
            <a:noAutofit/>
          </a:bodyPr>
          <a:lstStyle/>
          <a:p>
            <a:pPr>
              <a:lnSpc>
                <a:spcPct val="200000"/>
              </a:lnSpc>
            </a:pPr>
            <a:r>
              <a:rPr lang="en-US" dirty="0">
                <a:solidFill>
                  <a:srgbClr val="002060"/>
                </a:solidFill>
              </a:rPr>
              <a:t>Stop parameter</a:t>
            </a:r>
          </a:p>
        </p:txBody>
      </p:sp>
      <p:sp>
        <p:nvSpPr>
          <p:cNvPr id="5" name="Slide Number Placeholder 4">
            <a:extLst>
              <a:ext uri="{FF2B5EF4-FFF2-40B4-BE49-F238E27FC236}">
                <a16:creationId xmlns:a16="http://schemas.microsoft.com/office/drawing/2014/main" id="{B96E0364-4EB4-23BE-F3BE-F460F11AF2D3}"/>
              </a:ext>
            </a:extLst>
          </p:cNvPr>
          <p:cNvSpPr>
            <a:spLocks noGrp="1"/>
          </p:cNvSpPr>
          <p:nvPr>
            <p:ph type="sldNum" sz="quarter" idx="12"/>
          </p:nvPr>
        </p:nvSpPr>
        <p:spPr/>
        <p:txBody>
          <a:bodyPr/>
          <a:lstStyle/>
          <a:p>
            <a:fld id="{B01D9778-10B4-40FB-B4E4-44FA89A86639}" type="slidenum">
              <a:rPr lang="en-US" smtClean="0"/>
              <a:pPr/>
              <a:t>17</a:t>
            </a:fld>
            <a:endParaRPr lang="en-US"/>
          </a:p>
        </p:txBody>
      </p:sp>
      <p:sp>
        <p:nvSpPr>
          <p:cNvPr id="4" name="Title 1">
            <a:extLst>
              <a:ext uri="{FF2B5EF4-FFF2-40B4-BE49-F238E27FC236}">
                <a16:creationId xmlns:a16="http://schemas.microsoft.com/office/drawing/2014/main" id="{66626A7B-A34E-F2D8-BC03-A30F7FE91481}"/>
              </a:ext>
            </a:extLst>
          </p:cNvPr>
          <p:cNvSpPr txBox="1">
            <a:spLocks/>
          </p:cNvSpPr>
          <p:nvPr/>
        </p:nvSpPr>
        <p:spPr>
          <a:xfrm>
            <a:off x="609600" y="274638"/>
            <a:ext cx="10972800" cy="24502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rPr>
              <a:t>Intermediate Results</a:t>
            </a:r>
            <a:endParaRPr lang="he-IL" sz="2400" dirty="0">
              <a:solidFill>
                <a:schemeClr val="bg1">
                  <a:lumMod val="65000"/>
                </a:schemeClr>
              </a:solidFill>
            </a:endParaRPr>
          </a:p>
        </p:txBody>
      </p:sp>
      <p:pic>
        <p:nvPicPr>
          <p:cNvPr id="8" name="תמונה 7">
            <a:extLst>
              <a:ext uri="{FF2B5EF4-FFF2-40B4-BE49-F238E27FC236}">
                <a16:creationId xmlns:a16="http://schemas.microsoft.com/office/drawing/2014/main" id="{B982C229-F542-ADFD-5190-BA3ED0F291EE}"/>
              </a:ext>
            </a:extLst>
          </p:cNvPr>
          <p:cNvPicPr>
            <a:picLocks noChangeAspect="1"/>
          </p:cNvPicPr>
          <p:nvPr/>
        </p:nvPicPr>
        <p:blipFill rotWithShape="1">
          <a:blip r:embed="rId3"/>
          <a:srcRect l="6944" r="5556" b="63991"/>
          <a:stretch/>
        </p:blipFill>
        <p:spPr>
          <a:xfrm>
            <a:off x="-213030" y="1981200"/>
            <a:ext cx="12618059" cy="2582862"/>
          </a:xfrm>
          <a:prstGeom prst="rect">
            <a:avLst/>
          </a:prstGeom>
        </p:spPr>
      </p:pic>
    </p:spTree>
    <p:extLst>
      <p:ext uri="{BB962C8B-B14F-4D97-AF65-F5344CB8AC3E}">
        <p14:creationId xmlns:p14="http://schemas.microsoft.com/office/powerpoint/2010/main" val="3370810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E2233-10EA-4D77-A4CB-CBD70D1C87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FCBC11-178E-675B-3396-F873A8F6592C}"/>
              </a:ext>
            </a:extLst>
          </p:cNvPr>
          <p:cNvSpPr>
            <a:spLocks noGrp="1"/>
          </p:cNvSpPr>
          <p:nvPr>
            <p:ph type="title"/>
          </p:nvPr>
        </p:nvSpPr>
        <p:spPr>
          <a:xfrm>
            <a:off x="609600" y="274638"/>
            <a:ext cx="10972800" cy="715962"/>
          </a:xfrm>
        </p:spPr>
        <p:txBody>
          <a:bodyPr>
            <a:noAutofit/>
          </a:bodyPr>
          <a:lstStyle/>
          <a:p>
            <a:pPr>
              <a:lnSpc>
                <a:spcPct val="200000"/>
              </a:lnSpc>
            </a:pPr>
            <a:r>
              <a:rPr lang="en-US" dirty="0">
                <a:solidFill>
                  <a:srgbClr val="002060"/>
                </a:solidFill>
              </a:rPr>
              <a:t>Threshold decision</a:t>
            </a:r>
          </a:p>
        </p:txBody>
      </p:sp>
      <p:sp>
        <p:nvSpPr>
          <p:cNvPr id="5" name="Slide Number Placeholder 4">
            <a:extLst>
              <a:ext uri="{FF2B5EF4-FFF2-40B4-BE49-F238E27FC236}">
                <a16:creationId xmlns:a16="http://schemas.microsoft.com/office/drawing/2014/main" id="{11D75CC6-BF80-7E78-1316-759DBB009E34}"/>
              </a:ext>
            </a:extLst>
          </p:cNvPr>
          <p:cNvSpPr>
            <a:spLocks noGrp="1"/>
          </p:cNvSpPr>
          <p:nvPr>
            <p:ph type="sldNum" sz="quarter" idx="12"/>
          </p:nvPr>
        </p:nvSpPr>
        <p:spPr/>
        <p:txBody>
          <a:bodyPr/>
          <a:lstStyle/>
          <a:p>
            <a:fld id="{B01D9778-10B4-40FB-B4E4-44FA89A86639}" type="slidenum">
              <a:rPr lang="en-US" smtClean="0"/>
              <a:pPr/>
              <a:t>18</a:t>
            </a:fld>
            <a:endParaRPr lang="en-US"/>
          </a:p>
        </p:txBody>
      </p:sp>
      <p:sp>
        <p:nvSpPr>
          <p:cNvPr id="4" name="Title 1">
            <a:extLst>
              <a:ext uri="{FF2B5EF4-FFF2-40B4-BE49-F238E27FC236}">
                <a16:creationId xmlns:a16="http://schemas.microsoft.com/office/drawing/2014/main" id="{0CC367ED-CCFA-36CE-3313-686E812C39D9}"/>
              </a:ext>
            </a:extLst>
          </p:cNvPr>
          <p:cNvSpPr txBox="1">
            <a:spLocks/>
          </p:cNvSpPr>
          <p:nvPr/>
        </p:nvSpPr>
        <p:spPr>
          <a:xfrm>
            <a:off x="609600" y="274638"/>
            <a:ext cx="10972800" cy="24502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rPr>
              <a:t>Intermediate Results</a:t>
            </a:r>
            <a:endParaRPr lang="he-IL" sz="2400" dirty="0">
              <a:solidFill>
                <a:schemeClr val="bg1">
                  <a:lumMod val="65000"/>
                </a:schemeClr>
              </a:solidFill>
            </a:endParaRPr>
          </a:p>
        </p:txBody>
      </p:sp>
      <p:pic>
        <p:nvPicPr>
          <p:cNvPr id="6" name="תמונה 5">
            <a:extLst>
              <a:ext uri="{FF2B5EF4-FFF2-40B4-BE49-F238E27FC236}">
                <a16:creationId xmlns:a16="http://schemas.microsoft.com/office/drawing/2014/main" id="{FF75A295-4289-71D3-87AF-58D66F2AE3C5}"/>
              </a:ext>
            </a:extLst>
          </p:cNvPr>
          <p:cNvPicPr>
            <a:picLocks noChangeAspect="1"/>
          </p:cNvPicPr>
          <p:nvPr/>
        </p:nvPicPr>
        <p:blipFill>
          <a:blip r:embed="rId3"/>
          <a:stretch>
            <a:fillRect/>
          </a:stretch>
        </p:blipFill>
        <p:spPr>
          <a:xfrm>
            <a:off x="1219200" y="1892180"/>
            <a:ext cx="4394926" cy="3657600"/>
          </a:xfrm>
          <a:prstGeom prst="rect">
            <a:avLst/>
          </a:prstGeom>
        </p:spPr>
      </p:pic>
      <p:pic>
        <p:nvPicPr>
          <p:cNvPr id="8" name="תמונה 7">
            <a:extLst>
              <a:ext uri="{FF2B5EF4-FFF2-40B4-BE49-F238E27FC236}">
                <a16:creationId xmlns:a16="http://schemas.microsoft.com/office/drawing/2014/main" id="{1A383F2F-66CD-9AC5-B03A-B7243D79B42F}"/>
              </a:ext>
            </a:extLst>
          </p:cNvPr>
          <p:cNvPicPr>
            <a:picLocks noChangeAspect="1"/>
          </p:cNvPicPr>
          <p:nvPr/>
        </p:nvPicPr>
        <p:blipFill>
          <a:blip r:embed="rId4"/>
          <a:stretch>
            <a:fillRect/>
          </a:stretch>
        </p:blipFill>
        <p:spPr>
          <a:xfrm>
            <a:off x="6400800" y="1815980"/>
            <a:ext cx="4486487" cy="3733800"/>
          </a:xfrm>
          <a:prstGeom prst="rect">
            <a:avLst/>
          </a:prstGeom>
        </p:spPr>
      </p:pic>
    </p:spTree>
    <p:extLst>
      <p:ext uri="{BB962C8B-B14F-4D97-AF65-F5344CB8AC3E}">
        <p14:creationId xmlns:p14="http://schemas.microsoft.com/office/powerpoint/2010/main" val="3360532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AF1EB-EA26-89FC-6AA5-7AD733863FE4}"/>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1D4EA410-EA82-ED6F-3FA3-D30F45E03227}"/>
              </a:ext>
            </a:extLst>
          </p:cNvPr>
          <p:cNvPicPr>
            <a:picLocks noChangeAspect="1"/>
          </p:cNvPicPr>
          <p:nvPr/>
        </p:nvPicPr>
        <p:blipFill>
          <a:blip r:embed="rId3"/>
          <a:stretch>
            <a:fillRect/>
          </a:stretch>
        </p:blipFill>
        <p:spPr>
          <a:xfrm>
            <a:off x="1258407" y="2375602"/>
            <a:ext cx="4519074" cy="3186527"/>
          </a:xfrm>
          <a:prstGeom prst="rect">
            <a:avLst/>
          </a:prstGeom>
        </p:spPr>
      </p:pic>
      <p:sp>
        <p:nvSpPr>
          <p:cNvPr id="2" name="Title 1">
            <a:extLst>
              <a:ext uri="{FF2B5EF4-FFF2-40B4-BE49-F238E27FC236}">
                <a16:creationId xmlns:a16="http://schemas.microsoft.com/office/drawing/2014/main" id="{B0A4020C-880F-5BD0-C129-1DFAA08020F7}"/>
              </a:ext>
            </a:extLst>
          </p:cNvPr>
          <p:cNvSpPr>
            <a:spLocks noGrp="1"/>
          </p:cNvSpPr>
          <p:nvPr>
            <p:ph type="title"/>
          </p:nvPr>
        </p:nvSpPr>
        <p:spPr/>
        <p:txBody>
          <a:bodyPr>
            <a:noAutofit/>
          </a:bodyPr>
          <a:lstStyle/>
          <a:p>
            <a:r>
              <a:rPr lang="en-US" dirty="0">
                <a:solidFill>
                  <a:srgbClr val="002060"/>
                </a:solidFill>
              </a:rPr>
              <a:t>Encoding Neurons fraction </a:t>
            </a:r>
          </a:p>
        </p:txBody>
      </p:sp>
      <p:sp>
        <p:nvSpPr>
          <p:cNvPr id="5" name="Slide Number Placeholder 4">
            <a:extLst>
              <a:ext uri="{FF2B5EF4-FFF2-40B4-BE49-F238E27FC236}">
                <a16:creationId xmlns:a16="http://schemas.microsoft.com/office/drawing/2014/main" id="{5F9626C3-F56E-55F9-5BF2-F8C4923896A0}"/>
              </a:ext>
            </a:extLst>
          </p:cNvPr>
          <p:cNvSpPr>
            <a:spLocks noGrp="1"/>
          </p:cNvSpPr>
          <p:nvPr>
            <p:ph type="sldNum" sz="quarter" idx="12"/>
          </p:nvPr>
        </p:nvSpPr>
        <p:spPr/>
        <p:txBody>
          <a:bodyPr/>
          <a:lstStyle/>
          <a:p>
            <a:fld id="{B01D9778-10B4-40FB-B4E4-44FA89A86639}" type="slidenum">
              <a:rPr lang="en-US" smtClean="0"/>
              <a:pPr/>
              <a:t>19</a:t>
            </a:fld>
            <a:endParaRPr lang="en-US"/>
          </a:p>
        </p:txBody>
      </p:sp>
      <p:sp>
        <p:nvSpPr>
          <p:cNvPr id="4" name="Title 1">
            <a:extLst>
              <a:ext uri="{FF2B5EF4-FFF2-40B4-BE49-F238E27FC236}">
                <a16:creationId xmlns:a16="http://schemas.microsoft.com/office/drawing/2014/main" id="{EE7213AE-7305-93DC-F14D-6E40381F6DC5}"/>
              </a:ext>
            </a:extLst>
          </p:cNvPr>
          <p:cNvSpPr txBox="1">
            <a:spLocks/>
          </p:cNvSpPr>
          <p:nvPr/>
        </p:nvSpPr>
        <p:spPr>
          <a:xfrm>
            <a:off x="609600" y="274638"/>
            <a:ext cx="10972800" cy="24502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rPr>
              <a:t>Intermediate Results</a:t>
            </a:r>
            <a:endParaRPr lang="he-IL" sz="2400" dirty="0">
              <a:solidFill>
                <a:schemeClr val="bg1">
                  <a:lumMod val="65000"/>
                </a:schemeClr>
              </a:solidFill>
            </a:endParaRPr>
          </a:p>
        </p:txBody>
      </p:sp>
      <p:sp>
        <p:nvSpPr>
          <p:cNvPr id="6" name="Title 1">
            <a:extLst>
              <a:ext uri="{FF2B5EF4-FFF2-40B4-BE49-F238E27FC236}">
                <a16:creationId xmlns:a16="http://schemas.microsoft.com/office/drawing/2014/main" id="{E143A0F2-884D-5BF6-5A30-D97BD50B51DC}"/>
              </a:ext>
            </a:extLst>
          </p:cNvPr>
          <p:cNvSpPr txBox="1">
            <a:spLocks/>
          </p:cNvSpPr>
          <p:nvPr/>
        </p:nvSpPr>
        <p:spPr>
          <a:xfrm>
            <a:off x="4457700" y="1052874"/>
            <a:ext cx="3276600" cy="1143000"/>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t>Flavors – batch </a:t>
            </a:r>
          </a:p>
        </p:txBody>
      </p:sp>
      <p:sp>
        <p:nvSpPr>
          <p:cNvPr id="19" name="Title 1">
            <a:extLst>
              <a:ext uri="{FF2B5EF4-FFF2-40B4-BE49-F238E27FC236}">
                <a16:creationId xmlns:a16="http://schemas.microsoft.com/office/drawing/2014/main" id="{9738239F-98C3-7573-F606-7BF0B7F6EF8C}"/>
              </a:ext>
            </a:extLst>
          </p:cNvPr>
          <p:cNvSpPr txBox="1">
            <a:spLocks/>
          </p:cNvSpPr>
          <p:nvPr/>
        </p:nvSpPr>
        <p:spPr>
          <a:xfrm>
            <a:off x="2135500" y="5241200"/>
            <a:ext cx="2590799" cy="240108"/>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Quinine fake VS sucrose</a:t>
            </a:r>
          </a:p>
        </p:txBody>
      </p:sp>
      <p:pic>
        <p:nvPicPr>
          <p:cNvPr id="24" name="Picture 23">
            <a:extLst>
              <a:ext uri="{FF2B5EF4-FFF2-40B4-BE49-F238E27FC236}">
                <a16:creationId xmlns:a16="http://schemas.microsoft.com/office/drawing/2014/main" id="{869CEF9B-731B-5450-142D-C2B4C298AAEE}"/>
              </a:ext>
            </a:extLst>
          </p:cNvPr>
          <p:cNvPicPr>
            <a:picLocks noChangeAspect="1"/>
          </p:cNvPicPr>
          <p:nvPr/>
        </p:nvPicPr>
        <p:blipFill>
          <a:blip r:embed="rId4"/>
          <a:stretch>
            <a:fillRect/>
          </a:stretch>
        </p:blipFill>
        <p:spPr>
          <a:xfrm>
            <a:off x="6290054" y="2277169"/>
            <a:ext cx="4895092" cy="3442926"/>
          </a:xfrm>
          <a:prstGeom prst="rect">
            <a:avLst/>
          </a:prstGeom>
        </p:spPr>
      </p:pic>
      <p:sp>
        <p:nvSpPr>
          <p:cNvPr id="25" name="Title 1">
            <a:extLst>
              <a:ext uri="{FF2B5EF4-FFF2-40B4-BE49-F238E27FC236}">
                <a16:creationId xmlns:a16="http://schemas.microsoft.com/office/drawing/2014/main" id="{14E3EEF6-F08B-13B2-0D86-6D7AA97E6D48}"/>
              </a:ext>
            </a:extLst>
          </p:cNvPr>
          <p:cNvSpPr txBox="1">
            <a:spLocks/>
          </p:cNvSpPr>
          <p:nvPr/>
        </p:nvSpPr>
        <p:spPr>
          <a:xfrm>
            <a:off x="7315200" y="5241200"/>
            <a:ext cx="2590799" cy="240108"/>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Quinine fake VS sucrose</a:t>
            </a:r>
          </a:p>
        </p:txBody>
      </p:sp>
    </p:spTree>
    <p:extLst>
      <p:ext uri="{BB962C8B-B14F-4D97-AF65-F5344CB8AC3E}">
        <p14:creationId xmlns:p14="http://schemas.microsoft.com/office/powerpoint/2010/main" val="270756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Outline</a:t>
            </a:r>
            <a:endParaRPr lang="he-IL" dirty="0">
              <a:solidFill>
                <a:srgbClr val="002060"/>
              </a:solidFill>
            </a:endParaRPr>
          </a:p>
        </p:txBody>
      </p:sp>
      <p:sp>
        <p:nvSpPr>
          <p:cNvPr id="3" name="Content Placeholder 2"/>
          <p:cNvSpPr>
            <a:spLocks noGrp="1"/>
          </p:cNvSpPr>
          <p:nvPr>
            <p:ph idx="1"/>
          </p:nvPr>
        </p:nvSpPr>
        <p:spPr/>
        <p:txBody>
          <a:bodyPr/>
          <a:lstStyle/>
          <a:p>
            <a:pPr marL="857250" lvl="1" indent="-457200">
              <a:lnSpc>
                <a:spcPct val="200000"/>
              </a:lnSpc>
            </a:pPr>
            <a:r>
              <a:rPr lang="en-US" dirty="0">
                <a:solidFill>
                  <a:srgbClr val="002060"/>
                </a:solidFill>
              </a:rPr>
              <a:t>Project Background </a:t>
            </a:r>
          </a:p>
          <a:p>
            <a:pPr marL="857250" lvl="1" indent="-457200">
              <a:lnSpc>
                <a:spcPct val="200000"/>
              </a:lnSpc>
            </a:pPr>
            <a:r>
              <a:rPr lang="en-US" dirty="0">
                <a:solidFill>
                  <a:srgbClr val="002060"/>
                </a:solidFill>
              </a:rPr>
              <a:t>Chosen Solution</a:t>
            </a:r>
          </a:p>
          <a:p>
            <a:pPr marL="857250" lvl="1" indent="-457200">
              <a:lnSpc>
                <a:spcPct val="200000"/>
              </a:lnSpc>
            </a:pPr>
            <a:r>
              <a:rPr lang="en-US" dirty="0">
                <a:solidFill>
                  <a:srgbClr val="002060"/>
                </a:solidFill>
              </a:rPr>
              <a:t>Intermediate</a:t>
            </a:r>
            <a:r>
              <a:rPr lang="en-US" sz="1100" dirty="0">
                <a:effectLst/>
                <a:latin typeface="Tahoma" panose="020B0604030504040204" pitchFamily="34" charset="0"/>
              </a:rPr>
              <a:t> </a:t>
            </a:r>
            <a:r>
              <a:rPr lang="en-US" dirty="0">
                <a:solidFill>
                  <a:srgbClr val="002060"/>
                </a:solidFill>
              </a:rPr>
              <a:t>Results</a:t>
            </a:r>
          </a:p>
          <a:p>
            <a:pPr marL="857250" lvl="1" indent="-457200">
              <a:lnSpc>
                <a:spcPct val="200000"/>
              </a:lnSpc>
            </a:pPr>
            <a:r>
              <a:rPr lang="en-US" dirty="0">
                <a:solidFill>
                  <a:srgbClr val="002060"/>
                </a:solidFill>
              </a:rPr>
              <a:t>Conclusion</a:t>
            </a:r>
          </a:p>
          <a:p>
            <a:pPr marL="857250" lvl="1" indent="-457200"/>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a:t>
            </a:fld>
            <a:endParaRPr lang="en-US"/>
          </a:p>
        </p:txBody>
      </p:sp>
    </p:spTree>
    <p:extLst>
      <p:ext uri="{BB962C8B-B14F-4D97-AF65-F5344CB8AC3E}">
        <p14:creationId xmlns:p14="http://schemas.microsoft.com/office/powerpoint/2010/main" val="406421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D2118-48F3-838A-32AB-342B8055D8F0}"/>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DF9B4557-97AB-CED6-154C-3D2ECE0E69D2}"/>
              </a:ext>
            </a:extLst>
          </p:cNvPr>
          <p:cNvPicPr>
            <a:picLocks noChangeAspect="1"/>
          </p:cNvPicPr>
          <p:nvPr/>
        </p:nvPicPr>
        <p:blipFill>
          <a:blip r:embed="rId3"/>
          <a:stretch>
            <a:fillRect/>
          </a:stretch>
        </p:blipFill>
        <p:spPr>
          <a:xfrm>
            <a:off x="1248536" y="2131743"/>
            <a:ext cx="10116962" cy="3562847"/>
          </a:xfrm>
          <a:prstGeom prst="rect">
            <a:avLst/>
          </a:prstGeom>
        </p:spPr>
      </p:pic>
      <p:sp>
        <p:nvSpPr>
          <p:cNvPr id="2" name="Title 1">
            <a:extLst>
              <a:ext uri="{FF2B5EF4-FFF2-40B4-BE49-F238E27FC236}">
                <a16:creationId xmlns:a16="http://schemas.microsoft.com/office/drawing/2014/main" id="{332C08A8-1602-A37F-DB0A-C157E04E36A2}"/>
              </a:ext>
            </a:extLst>
          </p:cNvPr>
          <p:cNvSpPr>
            <a:spLocks noGrp="1"/>
          </p:cNvSpPr>
          <p:nvPr>
            <p:ph type="title"/>
          </p:nvPr>
        </p:nvSpPr>
        <p:spPr/>
        <p:txBody>
          <a:bodyPr/>
          <a:lstStyle/>
          <a:p>
            <a:r>
              <a:rPr lang="en-US" dirty="0">
                <a:solidFill>
                  <a:srgbClr val="002060"/>
                </a:solidFill>
              </a:rPr>
              <a:t>Encoding Neurons fraction </a:t>
            </a:r>
            <a:endParaRPr lang="he-IL" dirty="0">
              <a:solidFill>
                <a:srgbClr val="002060"/>
              </a:solidFill>
            </a:endParaRPr>
          </a:p>
        </p:txBody>
      </p:sp>
      <p:sp>
        <p:nvSpPr>
          <p:cNvPr id="5" name="Slide Number Placeholder 4">
            <a:extLst>
              <a:ext uri="{FF2B5EF4-FFF2-40B4-BE49-F238E27FC236}">
                <a16:creationId xmlns:a16="http://schemas.microsoft.com/office/drawing/2014/main" id="{18C296E4-CE13-9FC2-939C-74C667703350}"/>
              </a:ext>
            </a:extLst>
          </p:cNvPr>
          <p:cNvSpPr>
            <a:spLocks noGrp="1"/>
          </p:cNvSpPr>
          <p:nvPr>
            <p:ph type="sldNum" sz="quarter" idx="12"/>
          </p:nvPr>
        </p:nvSpPr>
        <p:spPr/>
        <p:txBody>
          <a:bodyPr/>
          <a:lstStyle/>
          <a:p>
            <a:fld id="{B01D9778-10B4-40FB-B4E4-44FA89A86639}" type="slidenum">
              <a:rPr lang="en-US" smtClean="0"/>
              <a:pPr/>
              <a:t>20</a:t>
            </a:fld>
            <a:endParaRPr lang="en-US"/>
          </a:p>
        </p:txBody>
      </p:sp>
      <p:sp>
        <p:nvSpPr>
          <p:cNvPr id="4" name="Title 1">
            <a:extLst>
              <a:ext uri="{FF2B5EF4-FFF2-40B4-BE49-F238E27FC236}">
                <a16:creationId xmlns:a16="http://schemas.microsoft.com/office/drawing/2014/main" id="{8237098C-91D9-A6BE-381F-C6BC92025AD1}"/>
              </a:ext>
            </a:extLst>
          </p:cNvPr>
          <p:cNvSpPr txBox="1">
            <a:spLocks/>
          </p:cNvSpPr>
          <p:nvPr/>
        </p:nvSpPr>
        <p:spPr>
          <a:xfrm>
            <a:off x="609600" y="274638"/>
            <a:ext cx="10972800" cy="24502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rPr>
              <a:t>Intermediate Results</a:t>
            </a:r>
            <a:endParaRPr lang="he-IL" sz="2400" dirty="0">
              <a:solidFill>
                <a:schemeClr val="bg1">
                  <a:lumMod val="65000"/>
                </a:schemeClr>
              </a:solidFill>
            </a:endParaRPr>
          </a:p>
        </p:txBody>
      </p:sp>
      <p:sp>
        <p:nvSpPr>
          <p:cNvPr id="11" name="TextBox 10">
            <a:extLst>
              <a:ext uri="{FF2B5EF4-FFF2-40B4-BE49-F238E27FC236}">
                <a16:creationId xmlns:a16="http://schemas.microsoft.com/office/drawing/2014/main" id="{800E632F-B8A0-5480-C66B-A51766C36D6A}"/>
              </a:ext>
            </a:extLst>
          </p:cNvPr>
          <p:cNvSpPr txBox="1"/>
          <p:nvPr/>
        </p:nvSpPr>
        <p:spPr>
          <a:xfrm>
            <a:off x="4384436" y="1417638"/>
            <a:ext cx="3845163" cy="646331"/>
          </a:xfrm>
          <a:prstGeom prst="rect">
            <a:avLst/>
          </a:prstGeom>
          <a:noFill/>
        </p:spPr>
        <p:txBody>
          <a:bodyPr wrap="square">
            <a:spAutoFit/>
          </a:bodyPr>
          <a:lstStyle/>
          <a:p>
            <a:r>
              <a:rPr lang="en-US" sz="3600" b="1" dirty="0"/>
              <a:t>Flavors – ongoing  </a:t>
            </a:r>
          </a:p>
        </p:txBody>
      </p:sp>
      <p:sp>
        <p:nvSpPr>
          <p:cNvPr id="7" name="Title 1">
            <a:extLst>
              <a:ext uri="{FF2B5EF4-FFF2-40B4-BE49-F238E27FC236}">
                <a16:creationId xmlns:a16="http://schemas.microsoft.com/office/drawing/2014/main" id="{3BDAF15C-E3D7-51A8-C442-FA4A6F2502A9}"/>
              </a:ext>
            </a:extLst>
          </p:cNvPr>
          <p:cNvSpPr txBox="1">
            <a:spLocks/>
          </p:cNvSpPr>
          <p:nvPr/>
        </p:nvSpPr>
        <p:spPr>
          <a:xfrm>
            <a:off x="2362200" y="5320308"/>
            <a:ext cx="2590799" cy="240108"/>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Quinine fake VS sucrose</a:t>
            </a:r>
          </a:p>
        </p:txBody>
      </p:sp>
      <p:sp>
        <p:nvSpPr>
          <p:cNvPr id="9" name="Title 1">
            <a:extLst>
              <a:ext uri="{FF2B5EF4-FFF2-40B4-BE49-F238E27FC236}">
                <a16:creationId xmlns:a16="http://schemas.microsoft.com/office/drawing/2014/main" id="{0D634615-70AA-B23A-16EF-3D93469AD9E2}"/>
              </a:ext>
            </a:extLst>
          </p:cNvPr>
          <p:cNvSpPr txBox="1">
            <a:spLocks/>
          </p:cNvSpPr>
          <p:nvPr/>
        </p:nvSpPr>
        <p:spPr>
          <a:xfrm>
            <a:off x="7442200" y="5320308"/>
            <a:ext cx="2590799" cy="240108"/>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Quinine fake VS sucrose</a:t>
            </a:r>
          </a:p>
        </p:txBody>
      </p:sp>
    </p:spTree>
    <p:extLst>
      <p:ext uri="{BB962C8B-B14F-4D97-AF65-F5344CB8AC3E}">
        <p14:creationId xmlns:p14="http://schemas.microsoft.com/office/powerpoint/2010/main" val="2500275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76FAC-662E-B5FC-E4E9-56C97692F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F5066-9A21-99BF-D7E8-641B2CF8DB9C}"/>
              </a:ext>
            </a:extLst>
          </p:cNvPr>
          <p:cNvSpPr>
            <a:spLocks noGrp="1"/>
          </p:cNvSpPr>
          <p:nvPr>
            <p:ph type="title"/>
          </p:nvPr>
        </p:nvSpPr>
        <p:spPr/>
        <p:txBody>
          <a:bodyPr/>
          <a:lstStyle/>
          <a:p>
            <a:r>
              <a:rPr lang="en-US" dirty="0">
                <a:solidFill>
                  <a:srgbClr val="002060"/>
                </a:solidFill>
              </a:rPr>
              <a:t>Encoding Neurons fraction </a:t>
            </a:r>
            <a:endParaRPr lang="he-IL" dirty="0">
              <a:solidFill>
                <a:srgbClr val="002060"/>
              </a:solidFill>
            </a:endParaRPr>
          </a:p>
        </p:txBody>
      </p:sp>
      <p:sp>
        <p:nvSpPr>
          <p:cNvPr id="5" name="Slide Number Placeholder 4">
            <a:extLst>
              <a:ext uri="{FF2B5EF4-FFF2-40B4-BE49-F238E27FC236}">
                <a16:creationId xmlns:a16="http://schemas.microsoft.com/office/drawing/2014/main" id="{4DE1C351-5F18-F166-6545-E716385862D0}"/>
              </a:ext>
            </a:extLst>
          </p:cNvPr>
          <p:cNvSpPr>
            <a:spLocks noGrp="1"/>
          </p:cNvSpPr>
          <p:nvPr>
            <p:ph type="sldNum" sz="quarter" idx="12"/>
          </p:nvPr>
        </p:nvSpPr>
        <p:spPr/>
        <p:txBody>
          <a:bodyPr/>
          <a:lstStyle/>
          <a:p>
            <a:fld id="{B01D9778-10B4-40FB-B4E4-44FA89A86639}" type="slidenum">
              <a:rPr lang="en-US" smtClean="0"/>
              <a:pPr/>
              <a:t>21</a:t>
            </a:fld>
            <a:endParaRPr lang="en-US"/>
          </a:p>
        </p:txBody>
      </p:sp>
      <p:sp>
        <p:nvSpPr>
          <p:cNvPr id="4" name="Title 1">
            <a:extLst>
              <a:ext uri="{FF2B5EF4-FFF2-40B4-BE49-F238E27FC236}">
                <a16:creationId xmlns:a16="http://schemas.microsoft.com/office/drawing/2014/main" id="{A3B6FF1B-D3E6-CAF3-9D90-A49668B2CC47}"/>
              </a:ext>
            </a:extLst>
          </p:cNvPr>
          <p:cNvSpPr txBox="1">
            <a:spLocks/>
          </p:cNvSpPr>
          <p:nvPr/>
        </p:nvSpPr>
        <p:spPr>
          <a:xfrm>
            <a:off x="609600" y="274638"/>
            <a:ext cx="10972800" cy="245021"/>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rPr>
              <a:t>Intermediate Results</a:t>
            </a:r>
            <a:endParaRPr lang="he-IL" sz="2400" dirty="0">
              <a:solidFill>
                <a:schemeClr val="bg1">
                  <a:lumMod val="65000"/>
                </a:schemeClr>
              </a:solidFill>
            </a:endParaRPr>
          </a:p>
        </p:txBody>
      </p:sp>
      <p:sp>
        <p:nvSpPr>
          <p:cNvPr id="9" name="TextBox 8">
            <a:extLst>
              <a:ext uri="{FF2B5EF4-FFF2-40B4-BE49-F238E27FC236}">
                <a16:creationId xmlns:a16="http://schemas.microsoft.com/office/drawing/2014/main" id="{29BD62C9-7FF1-2E17-3811-2F77F48E624C}"/>
              </a:ext>
            </a:extLst>
          </p:cNvPr>
          <p:cNvSpPr txBox="1"/>
          <p:nvPr/>
        </p:nvSpPr>
        <p:spPr>
          <a:xfrm>
            <a:off x="4114801" y="1173815"/>
            <a:ext cx="3657600" cy="646331"/>
          </a:xfrm>
          <a:prstGeom prst="rect">
            <a:avLst/>
          </a:prstGeom>
          <a:noFill/>
        </p:spPr>
        <p:txBody>
          <a:bodyPr wrap="square">
            <a:spAutoFit/>
          </a:bodyPr>
          <a:lstStyle/>
          <a:p>
            <a:r>
              <a:rPr lang="en-US" sz="3600" b="1" dirty="0">
                <a:latin typeface="+mj-lt"/>
                <a:ea typeface="+mj-ea"/>
                <a:cs typeface="+mj-cs"/>
              </a:rPr>
              <a:t>Success VS Failure</a:t>
            </a:r>
          </a:p>
        </p:txBody>
      </p:sp>
      <p:grpSp>
        <p:nvGrpSpPr>
          <p:cNvPr id="15" name="Group 14">
            <a:extLst>
              <a:ext uri="{FF2B5EF4-FFF2-40B4-BE49-F238E27FC236}">
                <a16:creationId xmlns:a16="http://schemas.microsoft.com/office/drawing/2014/main" id="{BBC4123F-A949-3598-F4FD-0E63D7274F6A}"/>
              </a:ext>
            </a:extLst>
          </p:cNvPr>
          <p:cNvGrpSpPr/>
          <p:nvPr/>
        </p:nvGrpSpPr>
        <p:grpSpPr>
          <a:xfrm>
            <a:off x="609600" y="2400368"/>
            <a:ext cx="11260121" cy="2606630"/>
            <a:chOff x="609600" y="3276600"/>
            <a:chExt cx="11260121" cy="2606630"/>
          </a:xfrm>
        </p:grpSpPr>
        <p:pic>
          <p:nvPicPr>
            <p:cNvPr id="8" name="Picture 7">
              <a:extLst>
                <a:ext uri="{FF2B5EF4-FFF2-40B4-BE49-F238E27FC236}">
                  <a16:creationId xmlns:a16="http://schemas.microsoft.com/office/drawing/2014/main" id="{D46ABECB-1B00-D69C-2CB8-2B855979A06E}"/>
                </a:ext>
              </a:extLst>
            </p:cNvPr>
            <p:cNvPicPr>
              <a:picLocks noChangeAspect="1"/>
            </p:cNvPicPr>
            <p:nvPr/>
          </p:nvPicPr>
          <p:blipFill>
            <a:blip r:embed="rId3"/>
            <a:stretch>
              <a:fillRect/>
            </a:stretch>
          </p:blipFill>
          <p:spPr>
            <a:xfrm>
              <a:off x="609600" y="3276600"/>
              <a:ext cx="11260121" cy="2353003"/>
            </a:xfrm>
            <a:prstGeom prst="rect">
              <a:avLst/>
            </a:prstGeom>
          </p:spPr>
        </p:pic>
        <p:sp>
          <p:nvSpPr>
            <p:cNvPr id="11" name="Title 1">
              <a:extLst>
                <a:ext uri="{FF2B5EF4-FFF2-40B4-BE49-F238E27FC236}">
                  <a16:creationId xmlns:a16="http://schemas.microsoft.com/office/drawing/2014/main" id="{168CE951-B0F1-6AD5-65EC-22DC13008CFB}"/>
                </a:ext>
              </a:extLst>
            </p:cNvPr>
            <p:cNvSpPr txBox="1">
              <a:spLocks/>
            </p:cNvSpPr>
            <p:nvPr/>
          </p:nvSpPr>
          <p:spPr>
            <a:xfrm>
              <a:off x="1295400" y="5643122"/>
              <a:ext cx="2590799" cy="240108"/>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t>Failure VS All </a:t>
              </a:r>
            </a:p>
          </p:txBody>
        </p:sp>
        <p:sp>
          <p:nvSpPr>
            <p:cNvPr id="12" name="Title 1">
              <a:extLst>
                <a:ext uri="{FF2B5EF4-FFF2-40B4-BE49-F238E27FC236}">
                  <a16:creationId xmlns:a16="http://schemas.microsoft.com/office/drawing/2014/main" id="{9E03559B-00CF-086A-7FD8-8C316AA1CC47}"/>
                </a:ext>
              </a:extLst>
            </p:cNvPr>
            <p:cNvSpPr txBox="1">
              <a:spLocks/>
            </p:cNvSpPr>
            <p:nvPr/>
          </p:nvSpPr>
          <p:spPr>
            <a:xfrm>
              <a:off x="4944260" y="5643122"/>
              <a:ext cx="2590799" cy="240108"/>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t>Failure VS All </a:t>
              </a:r>
            </a:p>
          </p:txBody>
        </p:sp>
        <p:sp>
          <p:nvSpPr>
            <p:cNvPr id="14" name="Title 1">
              <a:extLst>
                <a:ext uri="{FF2B5EF4-FFF2-40B4-BE49-F238E27FC236}">
                  <a16:creationId xmlns:a16="http://schemas.microsoft.com/office/drawing/2014/main" id="{CFDA4474-B615-02AF-7F65-CE7E5BDEB94A}"/>
                </a:ext>
              </a:extLst>
            </p:cNvPr>
            <p:cNvSpPr txBox="1">
              <a:spLocks/>
            </p:cNvSpPr>
            <p:nvPr/>
          </p:nvSpPr>
          <p:spPr>
            <a:xfrm>
              <a:off x="8864600" y="5629603"/>
              <a:ext cx="2590799" cy="240108"/>
            </a:xfrm>
            <a:prstGeom prst="rect">
              <a:avLst/>
            </a:prstGeom>
          </p:spPr>
          <p:txBody>
            <a:bodyPr vert="horz" lIns="91440" tIns="45720" rIns="91440" bIns="45720" rtlCol="1"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t>Failure VS All </a:t>
              </a:r>
            </a:p>
          </p:txBody>
        </p:sp>
      </p:grpSp>
    </p:spTree>
    <p:extLst>
      <p:ext uri="{BB962C8B-B14F-4D97-AF65-F5344CB8AC3E}">
        <p14:creationId xmlns:p14="http://schemas.microsoft.com/office/powerpoint/2010/main" val="2070545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Conclusion</a:t>
            </a:r>
            <a:endParaRPr lang="he-IL" dirty="0">
              <a:solidFill>
                <a:srgbClr val="002060"/>
              </a:solidFill>
            </a:endParaRPr>
          </a:p>
        </p:txBody>
      </p:sp>
      <p:sp>
        <p:nvSpPr>
          <p:cNvPr id="3" name="Content Placeholder 2"/>
          <p:cNvSpPr>
            <a:spLocks noGrp="1"/>
          </p:cNvSpPr>
          <p:nvPr>
            <p:ph idx="1"/>
          </p:nvPr>
        </p:nvSpPr>
        <p:spPr/>
        <p:txBody>
          <a:bodyPr>
            <a:normAutofit/>
          </a:bodyPr>
          <a:lstStyle/>
          <a:p>
            <a:pPr marL="0" indent="0">
              <a:buNone/>
            </a:pPr>
            <a:r>
              <a:rPr lang="en-US" dirty="0">
                <a:solidFill>
                  <a:srgbClr val="002060"/>
                </a:solidFill>
              </a:rPr>
              <a:t>Flavors classification using sparse sub-space:</a:t>
            </a:r>
          </a:p>
          <a:p>
            <a:pPr marL="0" indent="0">
              <a:buNone/>
            </a:pPr>
            <a:endParaRPr lang="en-US" dirty="0">
              <a:solidFill>
                <a:srgbClr val="002060"/>
              </a:solidFill>
            </a:endParaRPr>
          </a:p>
          <a:p>
            <a:pPr>
              <a:lnSpc>
                <a:spcPct val="150000"/>
              </a:lnSpc>
            </a:pPr>
            <a:r>
              <a:rPr lang="en-US" dirty="0">
                <a:solidFill>
                  <a:srgbClr val="002060"/>
                </a:solidFill>
              </a:rPr>
              <a:t>Highest accuracy after tasting</a:t>
            </a:r>
          </a:p>
          <a:p>
            <a:pPr>
              <a:lnSpc>
                <a:spcPct val="150000"/>
              </a:lnSpc>
            </a:pPr>
            <a:r>
              <a:rPr lang="en-US" dirty="0">
                <a:solidFill>
                  <a:srgbClr val="002060"/>
                </a:solidFill>
              </a:rPr>
              <a:t>Encoding of flavor emerges with exposure</a:t>
            </a:r>
          </a:p>
          <a:p>
            <a:pPr>
              <a:lnSpc>
                <a:spcPct val="150000"/>
              </a:lnSpc>
            </a:pPr>
            <a:r>
              <a:rPr lang="en-US" dirty="0">
                <a:solidFill>
                  <a:srgbClr val="002060"/>
                </a:solidFill>
              </a:rPr>
              <a:t>Batches of flavors are encoded during pre-tone segment</a:t>
            </a:r>
          </a:p>
          <a:p>
            <a:pPr>
              <a:lnSpc>
                <a:spcPct val="150000"/>
              </a:lnSpc>
            </a:pPr>
            <a:r>
              <a:rPr lang="en-US" dirty="0">
                <a:solidFill>
                  <a:srgbClr val="002060"/>
                </a:solidFill>
              </a:rPr>
              <a:t>Outcome encoding is not affected (accuracy)</a:t>
            </a:r>
          </a:p>
          <a:p>
            <a:pPr>
              <a:lnSpc>
                <a:spcPct val="150000"/>
              </a:lnSpc>
            </a:pPr>
            <a:endParaRPr lang="en-US" dirty="0">
              <a:solidFill>
                <a:srgbClr val="002060"/>
              </a:solidFill>
            </a:endParaRPr>
          </a:p>
          <a:p>
            <a:pPr rtl="1"/>
            <a:endParaRPr lang="he-IL" dirty="0">
              <a:solidFill>
                <a:srgbClr val="002060"/>
              </a:solidFill>
            </a:endParaRPr>
          </a:p>
          <a:p>
            <a:pPr marL="0" indent="0">
              <a:buNone/>
            </a:pPr>
            <a:endParaRPr lang="en-US"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22</a:t>
            </a:fld>
            <a:endParaRPr lang="en-US" dirty="0"/>
          </a:p>
        </p:txBody>
      </p:sp>
    </p:spTree>
    <p:extLst>
      <p:ext uri="{BB962C8B-B14F-4D97-AF65-F5344CB8AC3E}">
        <p14:creationId xmlns:p14="http://schemas.microsoft.com/office/powerpoint/2010/main" val="166931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Work So Far</a:t>
            </a:r>
            <a:endParaRPr lang="he-IL" dirty="0">
              <a:solidFill>
                <a:srgbClr val="002060"/>
              </a:solidFill>
            </a:endParaRPr>
          </a:p>
        </p:txBody>
      </p:sp>
      <p:sp>
        <p:nvSpPr>
          <p:cNvPr id="3" name="Content Placeholder 2"/>
          <p:cNvSpPr>
            <a:spLocks noGrp="1"/>
          </p:cNvSpPr>
          <p:nvPr>
            <p:ph idx="1"/>
          </p:nvPr>
        </p:nvSpPr>
        <p:spPr/>
        <p:txBody>
          <a:bodyPr/>
          <a:lstStyle/>
          <a:p>
            <a:pPr>
              <a:lnSpc>
                <a:spcPct val="150000"/>
              </a:lnSpc>
            </a:pPr>
            <a:r>
              <a:rPr lang="en-US" dirty="0">
                <a:solidFill>
                  <a:srgbClr val="002060"/>
                </a:solidFill>
              </a:rPr>
              <a:t>Literature Survey</a:t>
            </a:r>
          </a:p>
          <a:p>
            <a:pPr>
              <a:lnSpc>
                <a:spcPct val="150000"/>
              </a:lnSpc>
            </a:pPr>
            <a:r>
              <a:rPr lang="en-US" dirty="0">
                <a:solidFill>
                  <a:srgbClr val="002060"/>
                </a:solidFill>
              </a:rPr>
              <a:t>Get to know the Data and code foundations</a:t>
            </a:r>
          </a:p>
          <a:p>
            <a:pPr>
              <a:lnSpc>
                <a:spcPct val="150000"/>
              </a:lnSpc>
            </a:pPr>
            <a:r>
              <a:rPr lang="en-US" dirty="0">
                <a:solidFill>
                  <a:srgbClr val="002060"/>
                </a:solidFill>
              </a:rPr>
              <a:t>Adapt SPCA and SVM framework</a:t>
            </a:r>
          </a:p>
          <a:p>
            <a:pPr>
              <a:lnSpc>
                <a:spcPct val="150000"/>
              </a:lnSpc>
            </a:pPr>
            <a:r>
              <a:rPr lang="en-US" dirty="0">
                <a:solidFill>
                  <a:srgbClr val="002060"/>
                </a:solidFill>
              </a:rPr>
              <a:t>Build code foundations for neurons Bookkeeping</a:t>
            </a:r>
          </a:p>
          <a:p>
            <a:pPr>
              <a:lnSpc>
                <a:spcPct val="150000"/>
              </a:lnSpc>
            </a:pPr>
            <a:r>
              <a:rPr lang="en-US" dirty="0">
                <a:solidFill>
                  <a:srgbClr val="002060"/>
                </a:solidFill>
              </a:rPr>
              <a:t>Parameters tuning</a:t>
            </a:r>
          </a:p>
        </p:txBody>
      </p:sp>
      <p:sp>
        <p:nvSpPr>
          <p:cNvPr id="5" name="Slide Number Placeholder 4"/>
          <p:cNvSpPr>
            <a:spLocks noGrp="1"/>
          </p:cNvSpPr>
          <p:nvPr>
            <p:ph type="sldNum" sz="quarter" idx="12"/>
          </p:nvPr>
        </p:nvSpPr>
        <p:spPr/>
        <p:txBody>
          <a:bodyPr/>
          <a:lstStyle/>
          <a:p>
            <a:fld id="{B01D9778-10B4-40FB-B4E4-44FA89A86639}" type="slidenum">
              <a:rPr lang="en-US" smtClean="0"/>
              <a:pPr/>
              <a:t>23</a:t>
            </a:fld>
            <a:endParaRPr lang="en-US"/>
          </a:p>
        </p:txBody>
      </p:sp>
    </p:spTree>
    <p:extLst>
      <p:ext uri="{BB962C8B-B14F-4D97-AF65-F5344CB8AC3E}">
        <p14:creationId xmlns:p14="http://schemas.microsoft.com/office/powerpoint/2010/main" val="3480131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Future Work</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24</a:t>
            </a:fld>
            <a:endParaRPr lang="en-US"/>
          </a:p>
        </p:txBody>
      </p:sp>
      <p:sp>
        <p:nvSpPr>
          <p:cNvPr id="24" name="Content Placeholder 2">
            <a:extLst>
              <a:ext uri="{FF2B5EF4-FFF2-40B4-BE49-F238E27FC236}">
                <a16:creationId xmlns:a16="http://schemas.microsoft.com/office/drawing/2014/main" id="{04D7FE8E-50AC-E3D5-FA56-AA5EC37D1155}"/>
              </a:ext>
            </a:extLst>
          </p:cNvPr>
          <p:cNvSpPr>
            <a:spLocks noGrp="1"/>
          </p:cNvSpPr>
          <p:nvPr>
            <p:ph idx="1"/>
          </p:nvPr>
        </p:nvSpPr>
        <p:spPr>
          <a:xfrm>
            <a:off x="609600" y="1600201"/>
            <a:ext cx="10972800" cy="4525963"/>
          </a:xfrm>
        </p:spPr>
        <p:txBody>
          <a:bodyPr>
            <a:normAutofit fontScale="92500" lnSpcReduction="10000"/>
          </a:bodyPr>
          <a:lstStyle/>
          <a:p>
            <a:r>
              <a:rPr lang="en-US" sz="2800" dirty="0">
                <a:solidFill>
                  <a:srgbClr val="002060"/>
                </a:solidFill>
              </a:rPr>
              <a:t>ZOOM IN</a:t>
            </a:r>
          </a:p>
          <a:p>
            <a:pPr lvl="1"/>
            <a:r>
              <a:rPr lang="en-US" sz="2400" dirty="0">
                <a:solidFill>
                  <a:srgbClr val="002060"/>
                </a:solidFill>
              </a:rPr>
              <a:t>Improve the existing model (try additional methods, Multiclass classification)</a:t>
            </a:r>
          </a:p>
          <a:p>
            <a:pPr lvl="1"/>
            <a:r>
              <a:rPr lang="en-US" sz="2400" dirty="0">
                <a:solidFill>
                  <a:srgbClr val="002060"/>
                </a:solidFill>
              </a:rPr>
              <a:t>Statistical analysis in addition to existing methods</a:t>
            </a:r>
          </a:p>
          <a:p>
            <a:pPr lvl="1"/>
            <a:endParaRPr lang="en-US" sz="2400" dirty="0">
              <a:solidFill>
                <a:srgbClr val="002060"/>
              </a:solidFill>
            </a:endParaRPr>
          </a:p>
          <a:p>
            <a:r>
              <a:rPr lang="en-US" sz="2800" dirty="0">
                <a:solidFill>
                  <a:srgbClr val="002060"/>
                </a:solidFill>
              </a:rPr>
              <a:t>ZOOM OUT</a:t>
            </a:r>
          </a:p>
          <a:p>
            <a:pPr lvl="1"/>
            <a:r>
              <a:rPr lang="en-US" sz="2400" dirty="0">
                <a:solidFill>
                  <a:srgbClr val="002060"/>
                </a:solidFill>
              </a:rPr>
              <a:t>Comparison to analysis in single variable (Lotan, 2023)</a:t>
            </a:r>
          </a:p>
          <a:p>
            <a:pPr lvl="1"/>
            <a:r>
              <a:rPr lang="en-US" sz="2400" dirty="0">
                <a:solidFill>
                  <a:srgbClr val="002060"/>
                </a:solidFill>
              </a:rPr>
              <a:t>Comparison to analysis using neural network (Shira Lifshitz)</a:t>
            </a:r>
            <a:endParaRPr lang="he-IL" sz="2400" dirty="0">
              <a:solidFill>
                <a:srgbClr val="002060"/>
              </a:solidFill>
            </a:endParaRPr>
          </a:p>
          <a:p>
            <a:pPr marL="457200" lvl="1" indent="0">
              <a:buNone/>
            </a:pPr>
            <a:endParaRPr lang="en-US" sz="2400" dirty="0">
              <a:solidFill>
                <a:srgbClr val="002060"/>
              </a:solidFill>
            </a:endParaRPr>
          </a:p>
          <a:p>
            <a:r>
              <a:rPr lang="en-US" sz="2800" dirty="0">
                <a:solidFill>
                  <a:srgbClr val="002060"/>
                </a:solidFill>
              </a:rPr>
              <a:t>Network analysis</a:t>
            </a:r>
          </a:p>
          <a:p>
            <a:pPr lvl="1"/>
            <a:r>
              <a:rPr lang="en-US" sz="2400" dirty="0">
                <a:solidFill>
                  <a:srgbClr val="002060"/>
                </a:solidFill>
              </a:rPr>
              <a:t>Correlation matrix, Network metrics</a:t>
            </a:r>
          </a:p>
          <a:p>
            <a:pPr lvl="1"/>
            <a:r>
              <a:rPr lang="en-US" sz="2400" dirty="0">
                <a:solidFill>
                  <a:srgbClr val="002060"/>
                </a:solidFill>
              </a:rPr>
              <a:t>Network centrality and encoding</a:t>
            </a:r>
          </a:p>
        </p:txBody>
      </p:sp>
    </p:spTree>
    <p:extLst>
      <p:ext uri="{BB962C8B-B14F-4D97-AF65-F5344CB8AC3E}">
        <p14:creationId xmlns:p14="http://schemas.microsoft.com/office/powerpoint/2010/main" val="194558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615" y="228600"/>
            <a:ext cx="8229600" cy="1143000"/>
          </a:xfrm>
        </p:spPr>
        <p:txBody>
          <a:bodyPr/>
          <a:lstStyle/>
          <a:p>
            <a:r>
              <a:rPr lang="en-US" dirty="0">
                <a:solidFill>
                  <a:srgbClr val="002060"/>
                </a:solidFill>
              </a:rPr>
              <a:t>References</a:t>
            </a:r>
            <a:endParaRPr lang="he-IL"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solidFill>
                  <a:srgbClr val="002060"/>
                </a:solidFill>
              </a:rPr>
              <a:t>Dynamic representation of task variables by layer 2-3 neurons in the primary motor cortex Research thesis, Zohar Lotan</a:t>
            </a:r>
          </a:p>
          <a:p>
            <a:pPr marL="514350" indent="-514350">
              <a:buFont typeface="+mj-lt"/>
              <a:buAutoNum type="arabicPeriod"/>
            </a:pPr>
            <a:endParaRPr lang="en-US" dirty="0">
              <a:solidFill>
                <a:srgbClr val="002060"/>
              </a:solidFill>
            </a:endParaRPr>
          </a:p>
          <a:p>
            <a:pPr marL="514350" indent="-514350">
              <a:buFont typeface="+mj-lt"/>
              <a:buAutoNum type="arabicPeriod"/>
            </a:pPr>
            <a:r>
              <a:rPr lang="en-US" dirty="0">
                <a:solidFill>
                  <a:srgbClr val="002060"/>
                </a:solidFill>
              </a:rPr>
              <a:t>Levy, S., </a:t>
            </a:r>
            <a:r>
              <a:rPr lang="en-US" dirty="0" err="1">
                <a:solidFill>
                  <a:srgbClr val="002060"/>
                </a:solidFill>
              </a:rPr>
              <a:t>Lavzin</a:t>
            </a:r>
            <a:r>
              <a:rPr lang="en-US" dirty="0">
                <a:solidFill>
                  <a:srgbClr val="002060"/>
                </a:solidFill>
              </a:rPr>
              <a:t>, M., Benisty, H., </a:t>
            </a:r>
            <a:r>
              <a:rPr lang="en-US" dirty="0" err="1">
                <a:solidFill>
                  <a:srgbClr val="002060"/>
                </a:solidFill>
              </a:rPr>
              <a:t>Ghanayim</a:t>
            </a:r>
            <a:r>
              <a:rPr lang="en-US" dirty="0">
                <a:solidFill>
                  <a:srgbClr val="002060"/>
                </a:solidFill>
              </a:rPr>
              <a:t>, A., </a:t>
            </a:r>
            <a:r>
              <a:rPr lang="en-US" dirty="0" err="1">
                <a:solidFill>
                  <a:srgbClr val="002060"/>
                </a:solidFill>
              </a:rPr>
              <a:t>Dubin</a:t>
            </a:r>
            <a:r>
              <a:rPr lang="en-US" dirty="0">
                <a:solidFill>
                  <a:srgbClr val="002060"/>
                </a:solidFill>
              </a:rPr>
              <a:t>, U., </a:t>
            </a:r>
            <a:r>
              <a:rPr lang="en-US" dirty="0" err="1">
                <a:solidFill>
                  <a:srgbClr val="002060"/>
                </a:solidFill>
              </a:rPr>
              <a:t>Achvat</a:t>
            </a:r>
            <a:r>
              <a:rPr lang="en-US" dirty="0">
                <a:solidFill>
                  <a:srgbClr val="002060"/>
                </a:solidFill>
              </a:rPr>
              <a:t>, S., ... &amp; Schiller, J. (2020). Cell-type-specific outcome representation in the primary motor cortex. Neuron, 107(5), 954-971.‏ </a:t>
            </a:r>
          </a:p>
          <a:p>
            <a:pPr marL="514350" indent="-514350">
              <a:buFont typeface="+mj-lt"/>
              <a:buAutoNum type="arabicPeriod"/>
            </a:pPr>
            <a:endParaRPr lang="en-US" dirty="0">
              <a:solidFill>
                <a:srgbClr val="002060"/>
              </a:solidFill>
            </a:endParaRPr>
          </a:p>
          <a:p>
            <a:pPr marL="514350" indent="-514350">
              <a:buFont typeface="+mj-lt"/>
              <a:buAutoNum type="arabicPeriod"/>
            </a:pPr>
            <a:r>
              <a:rPr lang="en-US" dirty="0">
                <a:solidFill>
                  <a:srgbClr val="002060"/>
                </a:solidFill>
              </a:rPr>
              <a:t>Lin, X. X., </a:t>
            </a:r>
            <a:r>
              <a:rPr lang="en-US" dirty="0" err="1">
                <a:solidFill>
                  <a:srgbClr val="002060"/>
                </a:solidFill>
              </a:rPr>
              <a:t>Nieder</a:t>
            </a:r>
            <a:r>
              <a:rPr lang="en-US" dirty="0">
                <a:solidFill>
                  <a:srgbClr val="002060"/>
                </a:solidFill>
              </a:rPr>
              <a:t>, A., &amp; Jacob, S. N. (2023). The neuronal implementation of representational geometry in primate prefrontal cortex. Science Advances, 9(50), eadh8685.‏</a:t>
            </a:r>
          </a:p>
        </p:txBody>
      </p:sp>
      <p:sp>
        <p:nvSpPr>
          <p:cNvPr id="5" name="Slide Number Placeholder 4"/>
          <p:cNvSpPr>
            <a:spLocks noGrp="1"/>
          </p:cNvSpPr>
          <p:nvPr>
            <p:ph type="sldNum" sz="quarter" idx="12"/>
          </p:nvPr>
        </p:nvSpPr>
        <p:spPr/>
        <p:txBody>
          <a:bodyPr/>
          <a:lstStyle/>
          <a:p>
            <a:fld id="{B01D9778-10B4-40FB-B4E4-44FA89A86639}" type="slidenum">
              <a:rPr lang="en-US" smtClean="0"/>
              <a:pPr/>
              <a:t>25</a:t>
            </a:fld>
            <a:endParaRPr lang="en-US" dirty="0"/>
          </a:p>
        </p:txBody>
      </p:sp>
    </p:spTree>
    <p:extLst>
      <p:ext uri="{BB962C8B-B14F-4D97-AF65-F5344CB8AC3E}">
        <p14:creationId xmlns:p14="http://schemas.microsoft.com/office/powerpoint/2010/main" val="66202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Background</a:t>
            </a:r>
            <a:endParaRPr lang="he-IL" dirty="0">
              <a:solidFill>
                <a:srgbClr val="002060"/>
              </a:solidFill>
            </a:endParaRPr>
          </a:p>
        </p:txBody>
      </p:sp>
      <p:sp>
        <p:nvSpPr>
          <p:cNvPr id="3" name="Content Placeholder 2"/>
          <p:cNvSpPr>
            <a:spLocks noGrp="1"/>
          </p:cNvSpPr>
          <p:nvPr>
            <p:ph idx="1"/>
          </p:nvPr>
        </p:nvSpPr>
        <p:spPr/>
        <p:txBody>
          <a:bodyPr/>
          <a:lstStyle/>
          <a:p>
            <a:pPr lvl="1">
              <a:lnSpc>
                <a:spcPct val="150000"/>
              </a:lnSpc>
            </a:pPr>
            <a:r>
              <a:rPr lang="en-US" dirty="0">
                <a:solidFill>
                  <a:srgbClr val="002060"/>
                </a:solidFill>
              </a:rPr>
              <a:t>Previous results show that outcome is encoded in layers 2-3 </a:t>
            </a:r>
            <a:endParaRPr lang="he-IL" dirty="0">
              <a:solidFill>
                <a:srgbClr val="002060"/>
              </a:solidFill>
            </a:endParaRPr>
          </a:p>
          <a:p>
            <a:pPr lvl="1">
              <a:lnSpc>
                <a:spcPct val="150000"/>
              </a:lnSpc>
            </a:pPr>
            <a:r>
              <a:rPr lang="en-US" dirty="0">
                <a:solidFill>
                  <a:srgbClr val="002060"/>
                </a:solidFill>
              </a:rPr>
              <a:t>Experiments</a:t>
            </a:r>
          </a:p>
          <a:p>
            <a:pPr lvl="2">
              <a:lnSpc>
                <a:spcPct val="150000"/>
              </a:lnSpc>
            </a:pPr>
            <a:r>
              <a:rPr lang="en-US" sz="1800" dirty="0">
                <a:solidFill>
                  <a:srgbClr val="002060"/>
                </a:solidFill>
              </a:rPr>
              <a:t>Prof. Jackie Schiller, Zohar Lotan.</a:t>
            </a:r>
          </a:p>
          <a:p>
            <a:pPr lvl="1">
              <a:lnSpc>
                <a:spcPct val="150000"/>
              </a:lnSpc>
            </a:pPr>
            <a:r>
              <a:rPr lang="en-US" dirty="0">
                <a:solidFill>
                  <a:srgbClr val="002060"/>
                </a:solidFill>
              </a:rPr>
              <a:t>Flavor can be decoded from neuronal activity (Lotan, 2023)</a:t>
            </a:r>
          </a:p>
          <a:p>
            <a:pPr lvl="1">
              <a:lnSpc>
                <a:spcPct val="150000"/>
              </a:lnSpc>
            </a:pPr>
            <a:r>
              <a:rPr lang="en-US" dirty="0">
                <a:solidFill>
                  <a:srgbClr val="002060"/>
                </a:solidFill>
              </a:rPr>
              <a:t>Motivation</a:t>
            </a:r>
          </a:p>
        </p:txBody>
      </p:sp>
      <p:sp>
        <p:nvSpPr>
          <p:cNvPr id="5" name="Slide Number Placeholder 4"/>
          <p:cNvSpPr>
            <a:spLocks noGrp="1"/>
          </p:cNvSpPr>
          <p:nvPr>
            <p:ph type="sldNum" sz="quarter" idx="12"/>
          </p:nvPr>
        </p:nvSpPr>
        <p:spPr/>
        <p:txBody>
          <a:bodyPr/>
          <a:lstStyle/>
          <a:p>
            <a:fld id="{B01D9778-10B4-40FB-B4E4-44FA89A86639}" type="slidenum">
              <a:rPr lang="en-US" smtClean="0"/>
              <a:pPr/>
              <a:t>3</a:t>
            </a:fld>
            <a:endParaRPr lang="en-US"/>
          </a:p>
        </p:txBody>
      </p:sp>
    </p:spTree>
    <p:extLst>
      <p:ext uri="{BB962C8B-B14F-4D97-AF65-F5344CB8AC3E}">
        <p14:creationId xmlns:p14="http://schemas.microsoft.com/office/powerpoint/2010/main" val="74662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chor="ctr">
            <a:normAutofit/>
          </a:bodyPr>
          <a:lstStyle/>
          <a:p>
            <a:r>
              <a:rPr lang="en-US"/>
              <a:t>Project Goal</a:t>
            </a:r>
            <a:endParaRPr lang="he-IL"/>
          </a:p>
        </p:txBody>
      </p:sp>
      <p:sp>
        <p:nvSpPr>
          <p:cNvPr id="5" name="Slide Number Placeholder 4"/>
          <p:cNvSpPr>
            <a:spLocks noGrp="1"/>
          </p:cNvSpPr>
          <p:nvPr>
            <p:ph type="sldNum" sz="quarter" idx="12"/>
          </p:nvPr>
        </p:nvSpPr>
        <p:spPr>
          <a:xfrm>
            <a:off x="8737600" y="6400799"/>
            <a:ext cx="2844800" cy="365125"/>
          </a:xfrm>
        </p:spPr>
        <p:txBody>
          <a:bodyPr anchor="ctr">
            <a:normAutofit/>
          </a:bodyPr>
          <a:lstStyle/>
          <a:p>
            <a:pPr>
              <a:spcAft>
                <a:spcPts val="600"/>
              </a:spcAft>
            </a:pPr>
            <a:fld id="{B01D9778-10B4-40FB-B4E4-44FA89A86639}"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5F32B64D-FE27-751C-07C4-213603D135FC}"/>
              </a:ext>
            </a:extLst>
          </p:cNvPr>
          <p:cNvGraphicFramePr>
            <a:graphicFrameLocks noGrp="1"/>
          </p:cNvGraphicFramePr>
          <p:nvPr>
            <p:ph idx="1"/>
            <p:extLst>
              <p:ext uri="{D42A27DB-BD31-4B8C-83A1-F6EECF244321}">
                <p14:modId xmlns:p14="http://schemas.microsoft.com/office/powerpoint/2010/main" val="2734190357"/>
              </p:ext>
            </p:extLst>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87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22569D3C-F08A-8CF4-97D6-A288F3B61FB3}"/>
              </a:ext>
            </a:extLst>
          </p:cNvPr>
          <p:cNvSpPr>
            <a:spLocks noGrp="1"/>
          </p:cNvSpPr>
          <p:nvPr>
            <p:ph type="sldNum" sz="quarter" idx="12"/>
          </p:nvPr>
        </p:nvSpPr>
        <p:spPr/>
        <p:txBody>
          <a:bodyPr/>
          <a:lstStyle/>
          <a:p>
            <a:fld id="{B01D9778-10B4-40FB-B4E4-44FA89A86639}" type="slidenum">
              <a:rPr lang="en-US" smtClean="0"/>
              <a:pPr/>
              <a:t>5</a:t>
            </a:fld>
            <a:endParaRPr lang="en-US" dirty="0"/>
          </a:p>
        </p:txBody>
      </p:sp>
      <p:pic>
        <p:nvPicPr>
          <p:cNvPr id="6" name="תמונה 5">
            <a:extLst>
              <a:ext uri="{FF2B5EF4-FFF2-40B4-BE49-F238E27FC236}">
                <a16:creationId xmlns:a16="http://schemas.microsoft.com/office/drawing/2014/main" id="{5F85148C-AB16-A7A0-318F-1AB1E455131A}"/>
              </a:ext>
            </a:extLst>
          </p:cNvPr>
          <p:cNvPicPr>
            <a:picLocks noChangeAspect="1"/>
          </p:cNvPicPr>
          <p:nvPr/>
        </p:nvPicPr>
        <p:blipFill rotWithShape="1">
          <a:blip r:embed="rId3"/>
          <a:srcRect t="61363"/>
          <a:stretch/>
        </p:blipFill>
        <p:spPr>
          <a:xfrm>
            <a:off x="685800" y="4800600"/>
            <a:ext cx="4482947" cy="1525320"/>
          </a:xfrm>
          <a:prstGeom prst="rect">
            <a:avLst/>
          </a:prstGeom>
        </p:spPr>
      </p:pic>
      <p:sp>
        <p:nvSpPr>
          <p:cNvPr id="8" name="תיבת טקסט 7">
            <a:extLst>
              <a:ext uri="{FF2B5EF4-FFF2-40B4-BE49-F238E27FC236}">
                <a16:creationId xmlns:a16="http://schemas.microsoft.com/office/drawing/2014/main" id="{4B7D77D0-FB8B-1887-F38A-2CDB06174E47}"/>
              </a:ext>
            </a:extLst>
          </p:cNvPr>
          <p:cNvSpPr txBox="1"/>
          <p:nvPr/>
        </p:nvSpPr>
        <p:spPr>
          <a:xfrm>
            <a:off x="8991600" y="5761796"/>
            <a:ext cx="3048000" cy="369332"/>
          </a:xfrm>
          <a:prstGeom prst="rect">
            <a:avLst/>
          </a:prstGeom>
          <a:noFill/>
        </p:spPr>
        <p:txBody>
          <a:bodyPr wrap="square">
            <a:spAutoFit/>
          </a:bodyPr>
          <a:lstStyle/>
          <a:p>
            <a:r>
              <a:rPr lang="en-US" dirty="0"/>
              <a:t>(Adopted from Lotan, 2023)</a:t>
            </a:r>
            <a:endParaRPr lang="he-IL" dirty="0"/>
          </a:p>
        </p:txBody>
      </p:sp>
      <p:pic>
        <p:nvPicPr>
          <p:cNvPr id="13" name="תמונה 12">
            <a:extLst>
              <a:ext uri="{FF2B5EF4-FFF2-40B4-BE49-F238E27FC236}">
                <a16:creationId xmlns:a16="http://schemas.microsoft.com/office/drawing/2014/main" id="{E3AA7B6C-8632-8D49-9AA8-8B199C03535C}"/>
              </a:ext>
            </a:extLst>
          </p:cNvPr>
          <p:cNvPicPr>
            <a:picLocks noChangeAspect="1"/>
          </p:cNvPicPr>
          <p:nvPr/>
        </p:nvPicPr>
        <p:blipFill>
          <a:blip r:embed="rId4"/>
          <a:stretch>
            <a:fillRect/>
          </a:stretch>
        </p:blipFill>
        <p:spPr>
          <a:xfrm>
            <a:off x="5998481" y="2449745"/>
            <a:ext cx="2450714" cy="1861540"/>
          </a:xfrm>
          <a:prstGeom prst="rect">
            <a:avLst/>
          </a:prstGeom>
        </p:spPr>
      </p:pic>
      <p:pic>
        <p:nvPicPr>
          <p:cNvPr id="17" name="תמונה 16">
            <a:extLst>
              <a:ext uri="{FF2B5EF4-FFF2-40B4-BE49-F238E27FC236}">
                <a16:creationId xmlns:a16="http://schemas.microsoft.com/office/drawing/2014/main" id="{2149FDCE-D15B-C1EB-B176-6C0FF96199DA}"/>
              </a:ext>
            </a:extLst>
          </p:cNvPr>
          <p:cNvPicPr>
            <a:picLocks noChangeAspect="1"/>
          </p:cNvPicPr>
          <p:nvPr/>
        </p:nvPicPr>
        <p:blipFill>
          <a:blip r:embed="rId5"/>
          <a:stretch>
            <a:fillRect/>
          </a:stretch>
        </p:blipFill>
        <p:spPr>
          <a:xfrm>
            <a:off x="8639930" y="2449745"/>
            <a:ext cx="2450714" cy="1817455"/>
          </a:xfrm>
          <a:prstGeom prst="rect">
            <a:avLst/>
          </a:prstGeom>
        </p:spPr>
      </p:pic>
      <p:graphicFrame>
        <p:nvGraphicFramePr>
          <p:cNvPr id="18" name="דיאגרמה 17">
            <a:extLst>
              <a:ext uri="{FF2B5EF4-FFF2-40B4-BE49-F238E27FC236}">
                <a16:creationId xmlns:a16="http://schemas.microsoft.com/office/drawing/2014/main" id="{764F4FDC-CA74-502B-37FA-69F4D8B09324}"/>
              </a:ext>
            </a:extLst>
          </p:cNvPr>
          <p:cNvGraphicFramePr/>
          <p:nvPr>
            <p:extLst>
              <p:ext uri="{D42A27DB-BD31-4B8C-83A1-F6EECF244321}">
                <p14:modId xmlns:p14="http://schemas.microsoft.com/office/powerpoint/2010/main" val="4165358809"/>
              </p:ext>
            </p:extLst>
          </p:nvPr>
        </p:nvGraphicFramePr>
        <p:xfrm>
          <a:off x="609600" y="1478760"/>
          <a:ext cx="10972800" cy="86320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0" name="תמונה 19">
            <a:extLst>
              <a:ext uri="{FF2B5EF4-FFF2-40B4-BE49-F238E27FC236}">
                <a16:creationId xmlns:a16="http://schemas.microsoft.com/office/drawing/2014/main" id="{6822160B-B75C-DEE2-7C5E-6819EE56CCA9}"/>
              </a:ext>
            </a:extLst>
          </p:cNvPr>
          <p:cNvPicPr>
            <a:picLocks noChangeAspect="1"/>
          </p:cNvPicPr>
          <p:nvPr/>
        </p:nvPicPr>
        <p:blipFill>
          <a:blip r:embed="rId11"/>
          <a:stretch>
            <a:fillRect/>
          </a:stretch>
        </p:blipFill>
        <p:spPr>
          <a:xfrm>
            <a:off x="2210518" y="2367762"/>
            <a:ext cx="2450714" cy="1943523"/>
          </a:xfrm>
          <a:prstGeom prst="rect">
            <a:avLst/>
          </a:prstGeom>
        </p:spPr>
      </p:pic>
      <p:sp>
        <p:nvSpPr>
          <p:cNvPr id="22" name="Title 1">
            <a:extLst>
              <a:ext uri="{FF2B5EF4-FFF2-40B4-BE49-F238E27FC236}">
                <a16:creationId xmlns:a16="http://schemas.microsoft.com/office/drawing/2014/main" id="{B1FDFF3B-C74F-ABFD-840D-ABC1E8EF21AE}"/>
              </a:ext>
            </a:extLst>
          </p:cNvPr>
          <p:cNvSpPr txBox="1">
            <a:spLocks/>
          </p:cNvSpPr>
          <p:nvPr/>
        </p:nvSpPr>
        <p:spPr>
          <a:xfrm>
            <a:off x="762000" y="427038"/>
            <a:ext cx="109728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rPr>
              <a:t>Experiment</a:t>
            </a:r>
            <a:endParaRPr lang="he-IL" dirty="0">
              <a:solidFill>
                <a:srgbClr val="002060"/>
              </a:solidFill>
            </a:endParaRPr>
          </a:p>
        </p:txBody>
      </p:sp>
      <p:sp>
        <p:nvSpPr>
          <p:cNvPr id="23" name="Title 1">
            <a:extLst>
              <a:ext uri="{FF2B5EF4-FFF2-40B4-BE49-F238E27FC236}">
                <a16:creationId xmlns:a16="http://schemas.microsoft.com/office/drawing/2014/main" id="{3721C9C4-6A12-50ED-9C67-C9D55C05905C}"/>
              </a:ext>
            </a:extLst>
          </p:cNvPr>
          <p:cNvSpPr>
            <a:spLocks noGrp="1"/>
          </p:cNvSpPr>
          <p:nvPr>
            <p:ph type="title"/>
          </p:nvPr>
        </p:nvSpPr>
        <p:spPr>
          <a:xfrm>
            <a:off x="609600" y="274638"/>
            <a:ext cx="10972800" cy="245021"/>
          </a:xfrm>
        </p:spPr>
        <p:txBody>
          <a:bodyPr>
            <a:noAutofit/>
          </a:bodyPr>
          <a:lstStyle/>
          <a:p>
            <a:r>
              <a:rPr lang="en-US" sz="2400" dirty="0">
                <a:solidFill>
                  <a:schemeClr val="bg1">
                    <a:lumMod val="65000"/>
                  </a:schemeClr>
                </a:solidFill>
              </a:rPr>
              <a:t>Background</a:t>
            </a:r>
          </a:p>
        </p:txBody>
      </p:sp>
    </p:spTree>
    <p:extLst>
      <p:ext uri="{BB962C8B-B14F-4D97-AF65-F5344CB8AC3E}">
        <p14:creationId xmlns:p14="http://schemas.microsoft.com/office/powerpoint/2010/main" val="390794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Literature Survey</a:t>
            </a:r>
            <a:endParaRPr lang="he-IL" dirty="0">
              <a:solidFill>
                <a:srgbClr val="002060"/>
              </a:solidFill>
            </a:endParaRPr>
          </a:p>
        </p:txBody>
      </p:sp>
      <p:sp>
        <p:nvSpPr>
          <p:cNvPr id="3" name="Content Placeholder 2"/>
          <p:cNvSpPr>
            <a:spLocks noGrp="1"/>
          </p:cNvSpPr>
          <p:nvPr>
            <p:ph idx="1"/>
          </p:nvPr>
        </p:nvSpPr>
        <p:spPr/>
        <p:txBody>
          <a:bodyPr>
            <a:normAutofit/>
          </a:bodyPr>
          <a:lstStyle/>
          <a:p>
            <a:r>
              <a:rPr lang="en-US" dirty="0">
                <a:solidFill>
                  <a:srgbClr val="002060"/>
                </a:solidFill>
              </a:rPr>
              <a:t>Cell-type-specific outcome representation in the primary motor cortex (Levy et al., 2020)</a:t>
            </a:r>
          </a:p>
          <a:p>
            <a:pPr lvl="1"/>
            <a:r>
              <a:rPr lang="en-US" dirty="0">
                <a:solidFill>
                  <a:srgbClr val="002060"/>
                </a:solidFill>
              </a:rPr>
              <a:t>Success &amp; Failure encoding</a:t>
            </a:r>
          </a:p>
          <a:p>
            <a:r>
              <a:rPr lang="en-US" dirty="0">
                <a:solidFill>
                  <a:srgbClr val="002060"/>
                </a:solidFill>
              </a:rPr>
              <a:t>The neuronal implementation of representational geometry in primate prefrontal cortex. (Lin et al., 2023)</a:t>
            </a:r>
          </a:p>
          <a:p>
            <a:pPr lvl="1"/>
            <a:r>
              <a:rPr lang="en-US" dirty="0">
                <a:solidFill>
                  <a:srgbClr val="002060"/>
                </a:solidFill>
              </a:rPr>
              <a:t>SPCA  </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6</a:t>
            </a:fld>
            <a:endParaRPr lang="en-US"/>
          </a:p>
        </p:txBody>
      </p:sp>
    </p:spTree>
    <p:extLst>
      <p:ext uri="{BB962C8B-B14F-4D97-AF65-F5344CB8AC3E}">
        <p14:creationId xmlns:p14="http://schemas.microsoft.com/office/powerpoint/2010/main" val="120208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Light bulb on yellow background with sketched light beams and cord">
            <a:extLst>
              <a:ext uri="{FF2B5EF4-FFF2-40B4-BE49-F238E27FC236}">
                <a16:creationId xmlns:a16="http://schemas.microsoft.com/office/drawing/2014/main" id="{8BF173D6-BCD3-875F-591E-73EC7CF7EAFD}"/>
              </a:ext>
            </a:extLst>
          </p:cNvPr>
          <p:cNvPicPr>
            <a:picLocks noChangeAspect="1"/>
          </p:cNvPicPr>
          <p:nvPr/>
        </p:nvPicPr>
        <p:blipFill rotWithShape="1">
          <a:blip r:embed="rId2"/>
          <a:srcRect l="51928" r="7670"/>
          <a:stretch/>
        </p:blipFill>
        <p:spPr>
          <a:xfrm>
            <a:off x="20" y="10"/>
            <a:ext cx="4505305" cy="6857990"/>
          </a:xfrm>
          <a:prstGeom prst="rect">
            <a:avLst/>
          </a:prstGeom>
        </p:spPr>
      </p:pic>
      <p:sp>
        <p:nvSpPr>
          <p:cNvPr id="4" name="Title 1">
            <a:extLst>
              <a:ext uri="{FF2B5EF4-FFF2-40B4-BE49-F238E27FC236}">
                <a16:creationId xmlns:a16="http://schemas.microsoft.com/office/drawing/2014/main" id="{B7B462D0-F3B9-8D91-CC8F-AB06F8F0C9D5}"/>
              </a:ext>
            </a:extLst>
          </p:cNvPr>
          <p:cNvSpPr>
            <a:spLocks noGrp="1"/>
          </p:cNvSpPr>
          <p:nvPr>
            <p:ph type="title"/>
          </p:nvPr>
        </p:nvSpPr>
        <p:spPr>
          <a:xfrm>
            <a:off x="5105400" y="2743200"/>
            <a:ext cx="6705600" cy="1133848"/>
          </a:xfrm>
        </p:spPr>
        <p:txBody>
          <a:bodyPr>
            <a:normAutofit/>
          </a:bodyPr>
          <a:lstStyle/>
          <a:p>
            <a:pPr marL="0" marR="0" lvl="0" indent="0" defTabSz="914400" rtl="1" eaLnBrk="1" fontAlgn="auto" latinLnBrk="0" hangingPunct="1">
              <a:lnSpc>
                <a:spcPct val="100000"/>
              </a:lnSpc>
              <a:spcBef>
                <a:spcPts val="0"/>
              </a:spcBef>
              <a:spcAft>
                <a:spcPts val="0"/>
              </a:spcAft>
              <a:buClrTx/>
              <a:buSzTx/>
              <a:buFontTx/>
              <a:buNone/>
              <a:tabLst/>
              <a:defRPr/>
            </a:pPr>
            <a:r>
              <a:rPr lang="en-US" dirty="0">
                <a:solidFill>
                  <a:srgbClr val="002060"/>
                </a:solidFill>
              </a:rPr>
              <a:t>Chosen Solution</a:t>
            </a:r>
            <a:endParaRPr lang="he-IL" dirty="0">
              <a:solidFill>
                <a:srgbClr val="002060"/>
              </a:solidFill>
            </a:endParaRPr>
          </a:p>
        </p:txBody>
      </p:sp>
    </p:spTree>
    <p:extLst>
      <p:ext uri="{BB962C8B-B14F-4D97-AF65-F5344CB8AC3E}">
        <p14:creationId xmlns:p14="http://schemas.microsoft.com/office/powerpoint/2010/main" val="256155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6228D-04BA-1E4E-F894-143F93FE4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0FB201-A66B-9092-0F62-1500C534D5EF}"/>
              </a:ext>
            </a:extLst>
          </p:cNvPr>
          <p:cNvSpPr>
            <a:spLocks noGrp="1"/>
          </p:cNvSpPr>
          <p:nvPr>
            <p:ph type="title"/>
          </p:nvPr>
        </p:nvSpPr>
        <p:spPr>
          <a:xfrm>
            <a:off x="609600" y="274638"/>
            <a:ext cx="10972800" cy="1133848"/>
          </a:xfrm>
        </p:spPr>
        <p:txBody>
          <a:bodyPr>
            <a:normAutofit/>
          </a:bodyPr>
          <a:lstStyle/>
          <a:p>
            <a:pPr marL="0" marR="0" lvl="0" indent="0" defTabSz="914400" rtl="1" eaLnBrk="1" fontAlgn="auto" latinLnBrk="0" hangingPunct="1">
              <a:lnSpc>
                <a:spcPct val="100000"/>
              </a:lnSpc>
              <a:spcBef>
                <a:spcPts val="0"/>
              </a:spcBef>
              <a:spcAft>
                <a:spcPts val="0"/>
              </a:spcAft>
              <a:buClrTx/>
              <a:buSzTx/>
              <a:buFontTx/>
              <a:buNone/>
              <a:tabLst/>
              <a:defRPr/>
            </a:pPr>
            <a:r>
              <a:rPr lang="en-US" dirty="0">
                <a:solidFill>
                  <a:srgbClr val="002060"/>
                </a:solidFill>
              </a:rPr>
              <a:t>Chosen Solution</a:t>
            </a:r>
            <a:endParaRPr lang="he-IL" dirty="0">
              <a:solidFill>
                <a:srgbClr val="002060"/>
              </a:solidFill>
            </a:endParaRPr>
          </a:p>
        </p:txBody>
      </p:sp>
      <p:sp>
        <p:nvSpPr>
          <p:cNvPr id="5" name="Slide Number Placeholder 4">
            <a:extLst>
              <a:ext uri="{FF2B5EF4-FFF2-40B4-BE49-F238E27FC236}">
                <a16:creationId xmlns:a16="http://schemas.microsoft.com/office/drawing/2014/main" id="{180B3ACB-379A-FB7F-FED8-9DB8070760BD}"/>
              </a:ext>
            </a:extLst>
          </p:cNvPr>
          <p:cNvSpPr>
            <a:spLocks noGrp="1"/>
          </p:cNvSpPr>
          <p:nvPr>
            <p:ph type="sldNum" sz="quarter" idx="12"/>
          </p:nvPr>
        </p:nvSpPr>
        <p:spPr/>
        <p:txBody>
          <a:bodyPr/>
          <a:lstStyle/>
          <a:p>
            <a:fld id="{B01D9778-10B4-40FB-B4E4-44FA89A86639}" type="slidenum">
              <a:rPr lang="en-US" smtClean="0"/>
              <a:pPr/>
              <a:t>8</a:t>
            </a:fld>
            <a:endParaRPr lang="en-US" dirty="0"/>
          </a:p>
        </p:txBody>
      </p:sp>
      <p:grpSp>
        <p:nvGrpSpPr>
          <p:cNvPr id="59" name="קבוצה 58">
            <a:extLst>
              <a:ext uri="{FF2B5EF4-FFF2-40B4-BE49-F238E27FC236}">
                <a16:creationId xmlns:a16="http://schemas.microsoft.com/office/drawing/2014/main" id="{7625CD08-CA83-4913-7F83-23DB48F04937}"/>
              </a:ext>
            </a:extLst>
          </p:cNvPr>
          <p:cNvGrpSpPr/>
          <p:nvPr/>
        </p:nvGrpSpPr>
        <p:grpSpPr>
          <a:xfrm>
            <a:off x="1746200" y="2860393"/>
            <a:ext cx="8570537" cy="1908782"/>
            <a:chOff x="2675341" y="2394268"/>
            <a:chExt cx="3710767" cy="502686"/>
          </a:xfrm>
        </p:grpSpPr>
        <p:sp>
          <p:nvSpPr>
            <p:cNvPr id="45" name="מלבן 44">
              <a:extLst>
                <a:ext uri="{FF2B5EF4-FFF2-40B4-BE49-F238E27FC236}">
                  <a16:creationId xmlns:a16="http://schemas.microsoft.com/office/drawing/2014/main" id="{98AC2A1A-6DE3-18F2-7A8B-0F2EC03C8B96}"/>
                </a:ext>
              </a:extLst>
            </p:cNvPr>
            <p:cNvSpPr/>
            <p:nvPr/>
          </p:nvSpPr>
          <p:spPr>
            <a:xfrm>
              <a:off x="2675341" y="2400384"/>
              <a:ext cx="906145" cy="496570"/>
            </a:xfrm>
            <a:prstGeom prst="rect">
              <a:avLst/>
            </a:prstGeom>
            <a:solidFill>
              <a:srgbClr val="5B9BD5"/>
            </a:solidFill>
            <a:ln w="12700" cap="flat" cmpd="sng" algn="ctr">
              <a:solidFill>
                <a:srgbClr val="5B9BD5">
                  <a:shade val="15000"/>
                </a:srgbClr>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pPr algn="ctr">
                <a:lnSpc>
                  <a:spcPct val="107000"/>
                </a:lnSpc>
                <a:spcAft>
                  <a:spcPts val="800"/>
                </a:spcAft>
              </a:pPr>
              <a:r>
                <a:rPr lang="en-US" sz="3600" kern="0" dirty="0">
                  <a:solidFill>
                    <a:sysClr val="window" lastClr="FFFFFF"/>
                  </a:solidFill>
                  <a:latin typeface="Calibri" panose="020F0502020204030204"/>
                  <a:cs typeface="Arial" panose="020B0604020202020204" pitchFamily="34" charset="0"/>
                </a:rPr>
                <a:t>Neurons' Activity</a:t>
              </a:r>
            </a:p>
          </p:txBody>
        </p:sp>
        <p:sp>
          <p:nvSpPr>
            <p:cNvPr id="46" name="מלבן 45">
              <a:extLst>
                <a:ext uri="{FF2B5EF4-FFF2-40B4-BE49-F238E27FC236}">
                  <a16:creationId xmlns:a16="http://schemas.microsoft.com/office/drawing/2014/main" id="{4ED3A225-AEBC-32B6-1C8E-8E86C22167D7}"/>
                </a:ext>
              </a:extLst>
            </p:cNvPr>
            <p:cNvSpPr/>
            <p:nvPr/>
          </p:nvSpPr>
          <p:spPr>
            <a:xfrm>
              <a:off x="4077652" y="2399348"/>
              <a:ext cx="906145" cy="496570"/>
            </a:xfrm>
            <a:prstGeom prst="rect">
              <a:avLst/>
            </a:prstGeom>
            <a:solidFill>
              <a:srgbClr val="5B9BD5"/>
            </a:solidFill>
            <a:ln w="12700" cap="flat" cmpd="sng" algn="ctr">
              <a:solidFill>
                <a:srgbClr val="5B9BD5">
                  <a:shade val="15000"/>
                </a:srgbClr>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pPr algn="ctr">
                <a:lnSpc>
                  <a:spcPct val="107000"/>
                </a:lnSpc>
                <a:spcAft>
                  <a:spcPts val="800"/>
                </a:spcAft>
              </a:pPr>
              <a:r>
                <a:rPr lang="en-US" sz="3600" kern="0" dirty="0">
                  <a:solidFill>
                    <a:sysClr val="window" lastClr="FFFFFF"/>
                  </a:solidFill>
                  <a:latin typeface="Calibri" panose="020F0502020204030204"/>
                  <a:cs typeface="Arial" panose="020B0604020202020204" pitchFamily="34" charset="0"/>
                </a:rPr>
                <a:t>SPCA</a:t>
              </a:r>
            </a:p>
          </p:txBody>
        </p:sp>
        <p:sp>
          <p:nvSpPr>
            <p:cNvPr id="47" name="מלבן 46">
              <a:extLst>
                <a:ext uri="{FF2B5EF4-FFF2-40B4-BE49-F238E27FC236}">
                  <a16:creationId xmlns:a16="http://schemas.microsoft.com/office/drawing/2014/main" id="{33D55F5C-5151-F8A8-8E6D-E169397694FD}"/>
                </a:ext>
              </a:extLst>
            </p:cNvPr>
            <p:cNvSpPr/>
            <p:nvPr/>
          </p:nvSpPr>
          <p:spPr>
            <a:xfrm>
              <a:off x="5479963" y="2394268"/>
              <a:ext cx="906145" cy="496570"/>
            </a:xfrm>
            <a:prstGeom prst="rect">
              <a:avLst/>
            </a:prstGeom>
            <a:solidFill>
              <a:srgbClr val="5B9BD5"/>
            </a:solidFill>
            <a:ln w="12700" cap="flat" cmpd="sng" algn="ctr">
              <a:solidFill>
                <a:srgbClr val="5B9BD5">
                  <a:shade val="15000"/>
                </a:srgbClr>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pPr algn="ctr">
                <a:lnSpc>
                  <a:spcPct val="107000"/>
                </a:lnSpc>
                <a:spcAft>
                  <a:spcPts val="800"/>
                </a:spcAft>
              </a:pPr>
              <a:r>
                <a:rPr lang="en-US" sz="3600" kern="0" dirty="0">
                  <a:solidFill>
                    <a:sysClr val="window" lastClr="FFFFFF"/>
                  </a:solidFill>
                  <a:latin typeface="Calibri" panose="020F0502020204030204"/>
                  <a:cs typeface="Arial" panose="020B0604020202020204" pitchFamily="34" charset="0"/>
                </a:rPr>
                <a:t>classifier</a:t>
              </a:r>
            </a:p>
          </p:txBody>
        </p:sp>
        <p:cxnSp>
          <p:nvCxnSpPr>
            <p:cNvPr id="48" name="מחבר חץ ישר 47">
              <a:extLst>
                <a:ext uri="{FF2B5EF4-FFF2-40B4-BE49-F238E27FC236}">
                  <a16:creationId xmlns:a16="http://schemas.microsoft.com/office/drawing/2014/main" id="{BF82149C-4C7E-F47C-32A5-642E7C948222}"/>
                </a:ext>
              </a:extLst>
            </p:cNvPr>
            <p:cNvCxnSpPr/>
            <p:nvPr/>
          </p:nvCxnSpPr>
          <p:spPr>
            <a:xfrm>
              <a:off x="4921578" y="2647633"/>
              <a:ext cx="523240" cy="0"/>
            </a:xfrm>
            <a:prstGeom prst="straightConnector1">
              <a:avLst/>
            </a:prstGeom>
            <a:noFill/>
            <a:ln w="6350" cap="flat" cmpd="sng" algn="ctr">
              <a:solidFill>
                <a:srgbClr val="5B9BD5"/>
              </a:solidFill>
              <a:prstDash val="solid"/>
              <a:miter lim="800000"/>
              <a:tailEnd type="triangle"/>
            </a:ln>
            <a:effectLst/>
          </p:spPr>
        </p:cxnSp>
        <p:cxnSp>
          <p:nvCxnSpPr>
            <p:cNvPr id="56" name="מחבר חץ ישר 55">
              <a:extLst>
                <a:ext uri="{FF2B5EF4-FFF2-40B4-BE49-F238E27FC236}">
                  <a16:creationId xmlns:a16="http://schemas.microsoft.com/office/drawing/2014/main" id="{2B839F73-5EF6-EB35-D26B-A6C379F37E3E}"/>
                </a:ext>
              </a:extLst>
            </p:cNvPr>
            <p:cNvCxnSpPr>
              <a:cxnSpLocks/>
            </p:cNvCxnSpPr>
            <p:nvPr/>
          </p:nvCxnSpPr>
          <p:spPr>
            <a:xfrm>
              <a:off x="3554412" y="2637473"/>
              <a:ext cx="476378" cy="0"/>
            </a:xfrm>
            <a:prstGeom prst="straightConnector1">
              <a:avLst/>
            </a:prstGeom>
            <a:noFill/>
            <a:ln w="6350" cap="flat" cmpd="sng" algn="ctr">
              <a:solidFill>
                <a:srgbClr val="5B9BD5"/>
              </a:solidFill>
              <a:prstDash val="solid"/>
              <a:miter lim="800000"/>
              <a:tailEnd type="triangle"/>
            </a:ln>
            <a:effectLst/>
          </p:spPr>
        </p:cxnSp>
      </p:grpSp>
    </p:spTree>
    <p:extLst>
      <p:ext uri="{BB962C8B-B14F-4D97-AF65-F5344CB8AC3E}">
        <p14:creationId xmlns:p14="http://schemas.microsoft.com/office/powerpoint/2010/main" val="355775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F9157A93-ED9B-36BE-C47D-E028DD09A905}"/>
                  </a:ext>
                </a:extLst>
              </p:cNvPr>
              <p:cNvSpPr>
                <a:spLocks noGrp="1"/>
              </p:cNvSpPr>
              <p:nvPr>
                <p:ph idx="1"/>
              </p:nvPr>
            </p:nvSpPr>
            <p:spPr>
              <a:xfrm>
                <a:off x="633413" y="2005644"/>
                <a:ext cx="10972800" cy="4525963"/>
              </a:xfrm>
            </p:spPr>
            <p:txBody>
              <a:bodyPr>
                <a:normAutofit/>
              </a:bodyPr>
              <a:lstStyle/>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𝑡𝑖𝑚𝑒</m:t>
                        </m:r>
                        <m:r>
                          <a:rPr lang="en-US" b="0" i="1" smtClean="0">
                            <a:latin typeface="Cambria Math" panose="02040503050406030204" pitchFamily="18" charset="0"/>
                          </a:rPr>
                          <m:t>⋅</m:t>
                        </m:r>
                        <m:r>
                          <a:rPr lang="en-US" b="0" i="1" smtClean="0">
                            <a:latin typeface="Cambria Math" panose="02040503050406030204" pitchFamily="18" charset="0"/>
                          </a:rPr>
                          <m:t>𝑡𝑟𝑖𝑎𝑙𝑠</m:t>
                        </m:r>
                        <m:r>
                          <a:rPr lang="en-US" b="0" i="1" smtClean="0">
                            <a:latin typeface="Cambria Math" panose="02040503050406030204" pitchFamily="18" charset="0"/>
                          </a:rPr>
                          <m:t>×</m:t>
                        </m:r>
                        <m:r>
                          <a:rPr lang="en-US" b="0" i="1" smtClean="0">
                            <a:latin typeface="Cambria Math" panose="02040503050406030204" pitchFamily="18" charset="0"/>
                          </a:rPr>
                          <m:t>𝑛𝑒𝑢𝑟𝑜𝑛𝑠</m:t>
                        </m:r>
                      </m:sup>
                    </m:sSup>
                  </m:oMath>
                </a14:m>
                <a:r>
                  <a:rPr lang="en-US" dirty="0"/>
                  <a:t> –   data matrix</a:t>
                </a:r>
              </a:p>
              <a:p>
                <a:pPr marL="0" indent="0">
                  <a:buNone/>
                </a:pPr>
                <a14:m>
                  <m:oMath xmlns:m="http://schemas.openxmlformats.org/officeDocument/2006/math">
                    <m:r>
                      <m:rPr>
                        <m:sty m:val="p"/>
                      </m:rPr>
                      <a:rPr lang="en-US" b="0" i="0" smtClean="0">
                        <a:latin typeface="Cambria Math" panose="02040503050406030204" pitchFamily="18" charset="0"/>
                      </a:rPr>
                      <m:t>Σ</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1" smtClean="0">
                            <a:latin typeface="Cambria Math" panose="02040503050406030204" pitchFamily="18" charset="0"/>
                          </a:rPr>
                          <m:t>𝑡𝑖𝑚𝑒</m:t>
                        </m:r>
                        <m:r>
                          <a:rPr lang="en-US" b="0" i="1" smtClean="0">
                            <a:latin typeface="Cambria Math" panose="02040503050406030204" pitchFamily="18" charset="0"/>
                          </a:rPr>
                          <m:t>⋅</m:t>
                        </m:r>
                        <m:r>
                          <a:rPr lang="en-US" b="0" i="1" smtClean="0">
                            <a:latin typeface="Cambria Math" panose="02040503050406030204" pitchFamily="18" charset="0"/>
                          </a:rPr>
                          <m:t>𝑡𝑟𝑖𝑎𝑙𝑠</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i="1">
                            <a:latin typeface="Cambria Math" panose="02040503050406030204" pitchFamily="18" charset="0"/>
                          </a:rPr>
                          <m:t>𝑛𝑒𝑢𝑟𝑜𝑛𝑠</m:t>
                        </m:r>
                        <m:r>
                          <a:rPr lang="en-US" b="0" i="1" smtClean="0">
                            <a:latin typeface="Cambria Math" panose="02040503050406030204" pitchFamily="18" charset="0"/>
                          </a:rPr>
                          <m:t>×</m:t>
                        </m:r>
                        <m:r>
                          <a:rPr lang="en-US" b="0" i="1" smtClean="0">
                            <a:latin typeface="Cambria Math" panose="02040503050406030204" pitchFamily="18" charset="0"/>
                          </a:rPr>
                          <m:t>𝑛𝑒𝑢𝑟𝑜𝑛𝑠</m:t>
                        </m:r>
                      </m:sup>
                    </m:sSup>
                  </m:oMath>
                </a14:m>
                <a:r>
                  <a:rPr lang="en-US" dirty="0"/>
                  <a:t> –   empirical covariance</a:t>
                </a:r>
              </a:p>
              <a:p>
                <a:pPr marL="0" indent="0">
                  <a:buNone/>
                </a:pPr>
                <a:endParaRPr lang="en-US" dirty="0"/>
              </a:p>
              <a:p>
                <a:pPr marL="0" indent="0">
                  <a:buNone/>
                </a:pPr>
                <a:r>
                  <a:rPr lang="en-US" dirty="0"/>
                  <a:t>  PCA</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𝑇</m:t>
                              </m:r>
                            </m:sup>
                          </m:sSup>
                          <m:r>
                            <m:rPr>
                              <m:sty m:val="p"/>
                            </m:rPr>
                            <a:rPr lang="en-US" b="0" i="0" smtClean="0">
                              <a:latin typeface="Cambria Math" panose="02040503050406030204" pitchFamily="18" charset="0"/>
                            </a:rPr>
                            <m:t>Σ</m:t>
                          </m:r>
                          <m:r>
                            <a:rPr lang="en-US" b="0" i="1" smtClean="0">
                              <a:latin typeface="Cambria Math" panose="02040503050406030204" pitchFamily="18" charset="0"/>
                            </a:rPr>
                            <m:t>𝑣</m:t>
                          </m:r>
                        </m:e>
                      </m:func>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accent1">
                              <a:lumMod val="75000"/>
                            </a:schemeClr>
                          </a:solidFill>
                          <a:latin typeface="Cambria Math" panose="02040503050406030204" pitchFamily="18" charset="0"/>
                        </a:rPr>
                        <m:t>,</m:t>
                      </m:r>
                      <m:sSub>
                        <m:sSubPr>
                          <m:ctrlPr>
                            <a:rPr lang="en-US" i="1">
                              <a:solidFill>
                                <a:schemeClr val="accent1">
                                  <a:lumMod val="75000"/>
                                </a:schemeClr>
                              </a:solidFill>
                              <a:latin typeface="Cambria Math" panose="02040503050406030204" pitchFamily="18" charset="0"/>
                            </a:rPr>
                          </m:ctrlPr>
                        </m:sSubPr>
                        <m:e>
                          <m:d>
                            <m:dPr>
                              <m:begChr m:val="‖"/>
                              <m:endChr m:val="‖"/>
                              <m:ctrlPr>
                                <a:rPr lang="en-US" i="1">
                                  <a:solidFill>
                                    <a:schemeClr val="accent1">
                                      <a:lumMod val="75000"/>
                                    </a:schemeClr>
                                  </a:solidFill>
                                  <a:latin typeface="Cambria Math" panose="02040503050406030204" pitchFamily="18" charset="0"/>
                                </a:rPr>
                              </m:ctrlPr>
                            </m:dPr>
                            <m:e>
                              <m:r>
                                <a:rPr lang="en-US" b="0" i="1">
                                  <a:solidFill>
                                    <a:schemeClr val="accent1">
                                      <a:lumMod val="75000"/>
                                    </a:schemeClr>
                                  </a:solidFill>
                                  <a:latin typeface="Cambria Math" panose="02040503050406030204" pitchFamily="18" charset="0"/>
                                </a:rPr>
                                <m:t>𝑣</m:t>
                              </m:r>
                            </m:e>
                          </m:d>
                        </m:e>
                        <m:sub>
                          <m:r>
                            <a:rPr lang="en-US" b="0" i="1" smtClean="0">
                              <a:solidFill>
                                <a:schemeClr val="accent1">
                                  <a:lumMod val="75000"/>
                                </a:schemeClr>
                              </a:solidFill>
                              <a:latin typeface="Cambria Math" panose="02040503050406030204" pitchFamily="18" charset="0"/>
                            </a:rPr>
                            <m:t>0</m:t>
                          </m:r>
                        </m:sub>
                      </m:sSub>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𝑆𝑇𝑂𝑃</m:t>
                      </m:r>
                    </m:oMath>
                  </m:oMathPara>
                </a14:m>
                <a:endParaRPr lang="en-US" dirty="0">
                  <a:solidFill>
                    <a:schemeClr val="accent1">
                      <a:lumMod val="75000"/>
                    </a:schemeClr>
                  </a:solidFill>
                </a:endParaRPr>
              </a:p>
              <a:p>
                <a:pPr marL="0" indent="0">
                  <a:buNone/>
                </a:pPr>
                <a:endParaRPr lang="en-US" dirty="0"/>
              </a:p>
            </p:txBody>
          </p:sp>
        </mc:Choice>
        <mc:Fallback>
          <p:sp>
            <p:nvSpPr>
              <p:cNvPr id="3" name="מציין מיקום תוכן 2">
                <a:extLst>
                  <a:ext uri="{FF2B5EF4-FFF2-40B4-BE49-F238E27FC236}">
                    <a16:creationId xmlns:a16="http://schemas.microsoft.com/office/drawing/2014/main" id="{F9157A93-ED9B-36BE-C47D-E028DD09A905}"/>
                  </a:ext>
                </a:extLst>
              </p:cNvPr>
              <p:cNvSpPr>
                <a:spLocks noGrp="1" noRot="1" noChangeAspect="1" noMove="1" noResize="1" noEditPoints="1" noAdjustHandles="1" noChangeArrowheads="1" noChangeShapeType="1" noTextEdit="1"/>
              </p:cNvSpPr>
              <p:nvPr>
                <p:ph idx="1"/>
              </p:nvPr>
            </p:nvSpPr>
            <p:spPr>
              <a:xfrm>
                <a:off x="633413" y="2005644"/>
                <a:ext cx="10972800" cy="4525963"/>
              </a:xfrm>
              <a:blipFill>
                <a:blip r:embed="rId3"/>
                <a:stretch>
                  <a:fillRect t="-1213"/>
                </a:stretch>
              </a:blipFill>
            </p:spPr>
            <p:txBody>
              <a:bodyPr/>
              <a:lstStyle/>
              <a:p>
                <a:r>
                  <a:rPr lang="he-IL">
                    <a:noFill/>
                  </a:rPr>
                  <a:t> </a:t>
                </a:r>
              </a:p>
            </p:txBody>
          </p:sp>
        </mc:Fallback>
      </mc:AlternateContent>
      <p:sp>
        <p:nvSpPr>
          <p:cNvPr id="4" name="מציין מיקום של מספר שקופית 3">
            <a:extLst>
              <a:ext uri="{FF2B5EF4-FFF2-40B4-BE49-F238E27FC236}">
                <a16:creationId xmlns:a16="http://schemas.microsoft.com/office/drawing/2014/main" id="{70C6C727-5154-1ACF-28C6-739CE308E410}"/>
              </a:ext>
            </a:extLst>
          </p:cNvPr>
          <p:cNvSpPr>
            <a:spLocks noGrp="1"/>
          </p:cNvSpPr>
          <p:nvPr>
            <p:ph type="sldNum" sz="quarter" idx="12"/>
          </p:nvPr>
        </p:nvSpPr>
        <p:spPr/>
        <p:txBody>
          <a:bodyPr/>
          <a:lstStyle/>
          <a:p>
            <a:fld id="{B01D9778-10B4-40FB-B4E4-44FA89A86639}" type="slidenum">
              <a:rPr lang="en-US" smtClean="0"/>
              <a:pPr/>
              <a:t>9</a:t>
            </a:fld>
            <a:endParaRPr lang="en-US"/>
          </a:p>
        </p:txBody>
      </p:sp>
      <p:sp>
        <p:nvSpPr>
          <p:cNvPr id="5" name="Title 1">
            <a:extLst>
              <a:ext uri="{FF2B5EF4-FFF2-40B4-BE49-F238E27FC236}">
                <a16:creationId xmlns:a16="http://schemas.microsoft.com/office/drawing/2014/main" id="{36C77D7B-9CB2-1E9D-A74F-742D7E27E0CC}"/>
              </a:ext>
            </a:extLst>
          </p:cNvPr>
          <p:cNvSpPr>
            <a:spLocks noGrp="1"/>
          </p:cNvSpPr>
          <p:nvPr>
            <p:ph type="title"/>
          </p:nvPr>
        </p:nvSpPr>
        <p:spPr>
          <a:xfrm>
            <a:off x="609600" y="274638"/>
            <a:ext cx="10972800" cy="245021"/>
          </a:xfrm>
        </p:spPr>
        <p:txBody>
          <a:bodyPr>
            <a:noAutofit/>
          </a:bodyPr>
          <a:lstStyle/>
          <a:p>
            <a:r>
              <a:rPr lang="en-US" sz="2400" dirty="0">
                <a:solidFill>
                  <a:schemeClr val="bg1">
                    <a:lumMod val="65000"/>
                  </a:schemeClr>
                </a:solidFill>
              </a:rPr>
              <a:t>Chosen Solution</a:t>
            </a:r>
            <a:endParaRPr lang="he-IL" sz="2400" dirty="0">
              <a:solidFill>
                <a:schemeClr val="bg1">
                  <a:lumMod val="65000"/>
                </a:schemeClr>
              </a:solidFill>
            </a:endParaRPr>
          </a:p>
        </p:txBody>
      </p:sp>
      <p:sp>
        <p:nvSpPr>
          <p:cNvPr id="6" name="Title 1">
            <a:extLst>
              <a:ext uri="{FF2B5EF4-FFF2-40B4-BE49-F238E27FC236}">
                <a16:creationId xmlns:a16="http://schemas.microsoft.com/office/drawing/2014/main" id="{8C0CF022-EC1B-2799-DF78-18155CD3C0FA}"/>
              </a:ext>
            </a:extLst>
          </p:cNvPr>
          <p:cNvSpPr txBox="1">
            <a:spLocks/>
          </p:cNvSpPr>
          <p:nvPr/>
        </p:nvSpPr>
        <p:spPr>
          <a:xfrm>
            <a:off x="609600" y="410526"/>
            <a:ext cx="109728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rPr>
              <a:t>SPCA VS PCA</a:t>
            </a:r>
            <a:endParaRPr lang="he-IL" dirty="0">
              <a:solidFill>
                <a:srgbClr val="002060"/>
              </a:solidFill>
            </a:endParaRPr>
          </a:p>
        </p:txBody>
      </p:sp>
      <p:sp>
        <p:nvSpPr>
          <p:cNvPr id="7" name="Title 1">
            <a:extLst>
              <a:ext uri="{FF2B5EF4-FFF2-40B4-BE49-F238E27FC236}">
                <a16:creationId xmlns:a16="http://schemas.microsoft.com/office/drawing/2014/main" id="{10F6B35A-0D29-1FA6-00EF-86352FA2891B}"/>
              </a:ext>
            </a:extLst>
          </p:cNvPr>
          <p:cNvSpPr txBox="1">
            <a:spLocks/>
          </p:cNvSpPr>
          <p:nvPr/>
        </p:nvSpPr>
        <p:spPr>
          <a:xfrm>
            <a:off x="533400" y="3733800"/>
            <a:ext cx="60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chemeClr val="accent1">
                    <a:lumMod val="75000"/>
                  </a:schemeClr>
                </a:solidFill>
              </a:rPr>
              <a:t>S</a:t>
            </a:r>
            <a:endParaRPr lang="he-IL" sz="4000" dirty="0">
              <a:solidFill>
                <a:srgbClr val="002060"/>
              </a:solidFill>
            </a:endParaRPr>
          </a:p>
        </p:txBody>
      </p:sp>
    </p:spTree>
    <p:extLst>
      <p:ext uri="{BB962C8B-B14F-4D97-AF65-F5344CB8AC3E}">
        <p14:creationId xmlns:p14="http://schemas.microsoft.com/office/powerpoint/2010/main" val="9310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47697</TotalTime>
  <Words>680</Words>
  <Application>Microsoft Office PowerPoint</Application>
  <PresentationFormat>Widescreen</PresentationFormat>
  <Paragraphs>196</Paragraphs>
  <Slides>25</Slides>
  <Notes>22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Tahoma</vt:lpstr>
      <vt:lpstr>Office Theme</vt:lpstr>
      <vt:lpstr>Midterm Presentation  Sparse representations of sensory signals in neuronal networks</vt:lpstr>
      <vt:lpstr>Outline</vt:lpstr>
      <vt:lpstr>Background</vt:lpstr>
      <vt:lpstr>Project Goal</vt:lpstr>
      <vt:lpstr>Background</vt:lpstr>
      <vt:lpstr>Literature Survey</vt:lpstr>
      <vt:lpstr>Chosen Solution</vt:lpstr>
      <vt:lpstr>Chosen Solution</vt:lpstr>
      <vt:lpstr>Chosen Solution</vt:lpstr>
      <vt:lpstr>PowerPoint Presentation</vt:lpstr>
      <vt:lpstr>Chosen Solution</vt:lpstr>
      <vt:lpstr>PowerPoint Presentation</vt:lpstr>
      <vt:lpstr>PowerPoint Presentation</vt:lpstr>
      <vt:lpstr>Encoding Neurons fraction </vt:lpstr>
      <vt:lpstr>Intermediate Results</vt:lpstr>
      <vt:lpstr>Intermediate Results</vt:lpstr>
      <vt:lpstr>Stop parameter</vt:lpstr>
      <vt:lpstr>Threshold decision</vt:lpstr>
      <vt:lpstr>Encoding Neurons fraction </vt:lpstr>
      <vt:lpstr>Encoding Neurons fraction </vt:lpstr>
      <vt:lpstr>Encoding Neurons fraction </vt:lpstr>
      <vt:lpstr>Conclusion</vt:lpstr>
      <vt:lpstr>Work So Far</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SIPL Presentation Template</dc:title>
  <dc:creator>yair@ee.technion.ac.il</dc:creator>
  <cp:lastModifiedBy>Yael Ben-Nahum</cp:lastModifiedBy>
  <cp:revision>670</cp:revision>
  <cp:lastPrinted>2014-09-21T12:04:19Z</cp:lastPrinted>
  <dcterms:created xsi:type="dcterms:W3CDTF">2012-05-28T18:42:10Z</dcterms:created>
  <dcterms:modified xsi:type="dcterms:W3CDTF">2024-03-12T14:29:22Z</dcterms:modified>
</cp:coreProperties>
</file>