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6858000" cy="12192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44" d="100"/>
          <a:sy n="44" d="100"/>
        </p:scale>
        <p:origin x="382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2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7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5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49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98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9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4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4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68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82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2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FFA0-17FF-4C82-8D9F-8C0DECE1996D}" type="datetimeFigureOut">
              <a:rPr lang="he-IL" smtClean="0"/>
              <a:t>כ'/סיון/תשע"ט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72B9-DF74-4B35-AA4C-9349D662AD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7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48348"/>
              </p:ext>
            </p:extLst>
          </p:nvPr>
        </p:nvGraphicFramePr>
        <p:xfrm>
          <a:off x="-5789829" y="1015235"/>
          <a:ext cx="9601200" cy="960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400339" imgH="5400675" progId="AcroExch.Document.7">
                  <p:embed/>
                </p:oleObj>
              </mc:Choice>
              <mc:Fallback>
                <p:oleObj name="Acrobat Document" r:id="rId3" imgW="5400339" imgH="5400675" progId="AcroExch.Document.7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789829" y="1015235"/>
                        <a:ext cx="9601200" cy="960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06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51674"/>
              </p:ext>
            </p:extLst>
          </p:nvPr>
        </p:nvGraphicFramePr>
        <p:xfrm>
          <a:off x="-3461655" y="1023257"/>
          <a:ext cx="13716002" cy="1371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5400339" imgH="5400675" progId="AcroExch.Document.7">
                  <p:embed/>
                </p:oleObj>
              </mc:Choice>
              <mc:Fallback>
                <p:oleObj name="Acrobat Document" r:id="rId3" imgW="5400339" imgH="5400675" progId="AcroExch.Document.7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461655" y="1023257"/>
                        <a:ext cx="13716002" cy="1371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מלבן 1"/>
          <p:cNvSpPr/>
          <p:nvPr/>
        </p:nvSpPr>
        <p:spPr>
          <a:xfrm>
            <a:off x="-6019797" y="6792685"/>
            <a:ext cx="18832286" cy="905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1444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Adobe Acrobat Document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נועה רדליך</dc:creator>
  <cp:lastModifiedBy>נועה רדליך</cp:lastModifiedBy>
  <cp:revision>1</cp:revision>
  <dcterms:created xsi:type="dcterms:W3CDTF">2019-06-23T13:53:17Z</dcterms:created>
  <dcterms:modified xsi:type="dcterms:W3CDTF">2019-06-23T14:00:24Z</dcterms:modified>
</cp:coreProperties>
</file>