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0A71-1286-4A44-961A-FF9A43957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00BB4-9D47-4000-B2A5-731E032A6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119FF-7B01-40BA-B897-DC5972D0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9A57-ACB0-426A-95C9-C2F91594194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54856-E7EB-48B6-B590-11CF87AF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31694-3F80-43E3-BE1E-49703946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35FC-C091-43D4-B520-40B367B1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9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AF5C-86ED-486E-9C25-AD8C197A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920AB-0BD3-4D69-BBD2-8784F40D7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FAAAC-B929-4888-BFEF-EF6155D8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9A57-ACB0-426A-95C9-C2F91594194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79EDB-C0DE-47A2-9FA5-F12EA2FA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DBC3D-9C81-4FC5-AC6B-36E83254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35FC-C091-43D4-B520-40B367B1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7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9209B-7D88-4885-B2F5-492803DFB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358C8-7401-4840-A765-B14F1186A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5857B-AD91-4E96-A34D-4B44876E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9A57-ACB0-426A-95C9-C2F91594194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94DAB-880C-4C66-8D24-B27C50D3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EAA9D-70AC-498B-A28E-90F8494A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35FC-C091-43D4-B520-40B367B1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8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B5AC-29FE-434D-B44C-7A393DB3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004B-BA28-4668-B67D-AC351163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5FC69-DE98-42DD-879A-3B5D809E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9A57-ACB0-426A-95C9-C2F91594194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6D122-8615-4EDE-947D-58E4A45F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35ED8-D0EB-4401-A3A5-2F7CD119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35FC-C091-43D4-B520-40B367B1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4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B2D0-C911-4EF2-9167-F5D8913E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8E772-96FD-4A8F-8684-7B9B3A67C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C29E1-CEF9-4E59-98BA-4E734BC5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9A57-ACB0-426A-95C9-C2F91594194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43B7A-A499-4C7D-A21A-1A35FA5B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0378-0974-49B6-B54B-74B4CE2D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35FC-C091-43D4-B520-40B367B1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2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5794-7B2E-49AB-882F-227D3D1F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7B6CF-6212-4C80-A78A-D4A724FB9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91034-7C55-4D1D-948B-E88785FAC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98621-C9D0-4753-8ABA-A6AD2324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9A57-ACB0-426A-95C9-C2F91594194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23286-746A-44B4-8DE2-4EE36EBF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B744-0896-4A2E-BDFE-2600E371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35FC-C091-43D4-B520-40B367B1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AD80-A19D-4E2D-82AB-9E0154FD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19C1B-4725-4462-A4DC-4340AF405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8A783-E999-4291-ACEB-DAE0D58E8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2B976-16BD-4616-AAF6-C709EF1DB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4C3F2-23A8-4512-8E2E-C9D2AD641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7BB5B-B557-4A00-90FF-FB861F67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9A57-ACB0-426A-95C9-C2F91594194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091C6-9127-46AE-A715-BA140685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35D1A-D8F2-4309-B0AB-4DBD0764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35FC-C091-43D4-B520-40B367B1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6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96D6-FA52-459A-9857-F2CB2F12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30EDD-C9F7-4643-A9A1-E3D3B9A1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9A57-ACB0-426A-95C9-C2F91594194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D842D-9EC1-4F7B-872D-9C229707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2CF73-EAE6-4646-9BBC-2AB0CA8E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35FC-C091-43D4-B520-40B367B1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5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1F04B-33B4-435A-B386-9779DE32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9A57-ACB0-426A-95C9-C2F91594194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683A6-E862-4339-A0A5-65A18F2D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08340-41F2-4608-BF63-A7A8E0CD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35FC-C091-43D4-B520-40B367B1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4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28CD-084A-4E75-A663-BF444337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0FF96-818B-4B97-AB19-D86D20E1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B26BB-D46C-432E-977E-C6107FADF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0308B-C495-41A5-A28D-4E9050E3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9A57-ACB0-426A-95C9-C2F91594194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9B1FD-F78D-4C2F-BE22-F62F6F36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85AF4-FFC7-45A2-9173-21578170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35FC-C091-43D4-B520-40B367B1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0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EA7-6EF4-49A6-9968-893F2845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F11E7-FC65-4704-AD9A-65154015E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67DCE-E897-45E3-AB45-E0A129779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BE4F1-A3BF-4DA8-B543-5E880386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9A57-ACB0-426A-95C9-C2F91594194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DBDC2-7F52-4753-A9C2-A264D3A7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12136-E236-4DEF-976E-0577A0E4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35FC-C091-43D4-B520-40B367B1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8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7AC02-21A8-4819-B3C2-10DA9E11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5BDA3-3A68-4B6B-9657-220F5A6C9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FB957-0751-4CE5-AEE6-56C62467F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9A57-ACB0-426A-95C9-C2F91594194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20A56-A4DB-47D7-B89B-C1A6138A4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AB6E-36C5-4C77-8E68-3AFBA1B48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535FC-C091-43D4-B520-40B367B1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7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4FB7D5-6325-44F0-9A77-7937D567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313" y="1499918"/>
            <a:ext cx="3753374" cy="38581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D74368-AC06-414A-A36C-E3CDE601F646}"/>
              </a:ext>
            </a:extLst>
          </p:cNvPr>
          <p:cNvSpPr txBox="1"/>
          <p:nvPr/>
        </p:nvSpPr>
        <p:spPr>
          <a:xfrm>
            <a:off x="3492500" y="1705310"/>
            <a:ext cx="73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Chukchi Borderlands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992CC-4AC4-4E5B-AE54-A7D1FC8E09EF}"/>
              </a:ext>
            </a:extLst>
          </p:cNvPr>
          <p:cNvSpPr txBox="1"/>
          <p:nvPr/>
        </p:nvSpPr>
        <p:spPr>
          <a:xfrm>
            <a:off x="4350012" y="2165269"/>
            <a:ext cx="73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Beaufort </a:t>
            </a:r>
          </a:p>
          <a:p>
            <a:r>
              <a:rPr lang="en-US" sz="800" i="1" dirty="0">
                <a:solidFill>
                  <a:schemeClr val="bg1"/>
                </a:solidFill>
              </a:rPr>
              <a:t>Sea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397C6-D8FD-4948-885D-8B3FF4A5EA46}"/>
              </a:ext>
            </a:extLst>
          </p:cNvPr>
          <p:cNvSpPr txBox="1"/>
          <p:nvPr/>
        </p:nvSpPr>
        <p:spPr>
          <a:xfrm>
            <a:off x="3384550" y="2249256"/>
            <a:ext cx="64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Chukchi Sea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3AB7A-1D72-4770-AE01-D496314F2456}"/>
              </a:ext>
            </a:extLst>
          </p:cNvPr>
          <p:cNvSpPr txBox="1"/>
          <p:nvPr/>
        </p:nvSpPr>
        <p:spPr>
          <a:xfrm>
            <a:off x="3051175" y="4184900"/>
            <a:ext cx="54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Bering Sea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D5493-C71E-4FFC-8802-5FCE6DF9A460}"/>
              </a:ext>
            </a:extLst>
          </p:cNvPr>
          <p:cNvSpPr txBox="1"/>
          <p:nvPr/>
        </p:nvSpPr>
        <p:spPr>
          <a:xfrm>
            <a:off x="4653200" y="4523454"/>
            <a:ext cx="54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Gulf of Alaska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361FE-2CEE-45D1-BCEC-433D50EC569F}"/>
              </a:ext>
            </a:extLst>
          </p:cNvPr>
          <p:cNvSpPr txBox="1"/>
          <p:nvPr/>
        </p:nvSpPr>
        <p:spPr>
          <a:xfrm>
            <a:off x="2684462" y="2614205"/>
            <a:ext cx="64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Chukotka (Russia)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44899-BA3C-42C7-9C18-493B2764B82D}"/>
              </a:ext>
            </a:extLst>
          </p:cNvPr>
          <p:cNvSpPr txBox="1"/>
          <p:nvPr/>
        </p:nvSpPr>
        <p:spPr>
          <a:xfrm rot="20324511">
            <a:off x="3165355" y="4621125"/>
            <a:ext cx="962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Aleutian Islands</a:t>
            </a:r>
          </a:p>
        </p:txBody>
      </p:sp>
    </p:spTree>
    <p:extLst>
      <p:ext uri="{BB962C8B-B14F-4D97-AF65-F5344CB8AC3E}">
        <p14:creationId xmlns:p14="http://schemas.microsoft.com/office/powerpoint/2010/main" val="983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640CA2-73D1-48D6-9D03-EEC70CC1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550" y="1557076"/>
            <a:ext cx="3400900" cy="3743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78226F-D7AC-49D9-8506-4747BC24244C}"/>
              </a:ext>
            </a:extLst>
          </p:cNvPr>
          <p:cNvSpPr txBox="1"/>
          <p:nvPr/>
        </p:nvSpPr>
        <p:spPr>
          <a:xfrm>
            <a:off x="3384550" y="1714500"/>
            <a:ext cx="73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Chukchi Borderlands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89D28-CD69-4CFE-8436-D3F0517087A1}"/>
              </a:ext>
            </a:extLst>
          </p:cNvPr>
          <p:cNvSpPr txBox="1"/>
          <p:nvPr/>
        </p:nvSpPr>
        <p:spPr>
          <a:xfrm>
            <a:off x="4173775" y="2187701"/>
            <a:ext cx="73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Beaufort </a:t>
            </a:r>
          </a:p>
          <a:p>
            <a:r>
              <a:rPr lang="en-US" sz="800" i="1" dirty="0">
                <a:solidFill>
                  <a:schemeClr val="bg1"/>
                </a:solidFill>
              </a:rPr>
              <a:t>Sea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3FF9B-468B-4FC1-9A0C-4EFF66A250B7}"/>
              </a:ext>
            </a:extLst>
          </p:cNvPr>
          <p:cNvSpPr txBox="1"/>
          <p:nvPr/>
        </p:nvSpPr>
        <p:spPr>
          <a:xfrm>
            <a:off x="3384550" y="2249256"/>
            <a:ext cx="64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Chukchi Sea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AD2E4-9BBF-4A6E-8D8E-B4391E555A19}"/>
              </a:ext>
            </a:extLst>
          </p:cNvPr>
          <p:cNvSpPr txBox="1"/>
          <p:nvPr/>
        </p:nvSpPr>
        <p:spPr>
          <a:xfrm>
            <a:off x="3051175" y="4184900"/>
            <a:ext cx="54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Bering Sea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BDD4D-8491-46F1-BD8F-F335A0D531C1}"/>
              </a:ext>
            </a:extLst>
          </p:cNvPr>
          <p:cNvSpPr txBox="1"/>
          <p:nvPr/>
        </p:nvSpPr>
        <p:spPr>
          <a:xfrm>
            <a:off x="4572000" y="4518032"/>
            <a:ext cx="54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Gulf of Alaska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90E7D-3EE4-4E42-AEC1-A5397C93AFAC}"/>
              </a:ext>
            </a:extLst>
          </p:cNvPr>
          <p:cNvSpPr txBox="1"/>
          <p:nvPr/>
        </p:nvSpPr>
        <p:spPr>
          <a:xfrm>
            <a:off x="5289550" y="2994032"/>
            <a:ext cx="549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Canada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1FF5FE-9CF8-4E81-95F3-548F23D1758C}"/>
              </a:ext>
            </a:extLst>
          </p:cNvPr>
          <p:cNvSpPr txBox="1"/>
          <p:nvPr/>
        </p:nvSpPr>
        <p:spPr>
          <a:xfrm>
            <a:off x="4110037" y="3049158"/>
            <a:ext cx="54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USA (Alaska)</a:t>
            </a:r>
          </a:p>
        </p:txBody>
      </p:sp>
    </p:spTree>
    <p:extLst>
      <p:ext uri="{BB962C8B-B14F-4D97-AF65-F5344CB8AC3E}">
        <p14:creationId xmlns:p14="http://schemas.microsoft.com/office/powerpoint/2010/main" val="1678165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E5BD61-A0A6-4411-9C10-BCB37FBF7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023" y="1247470"/>
            <a:ext cx="378195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3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785D8D-C904-4CCF-8254-51E742ACF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28" y="1423707"/>
            <a:ext cx="4067743" cy="4010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C6F9C1-56BC-40E9-96CE-BD326E04D131}"/>
              </a:ext>
            </a:extLst>
          </p:cNvPr>
          <p:cNvSpPr txBox="1"/>
          <p:nvPr/>
        </p:nvSpPr>
        <p:spPr>
          <a:xfrm>
            <a:off x="3600450" y="1849147"/>
            <a:ext cx="73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Chukchi Borderlands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31F3F-1D54-4295-A158-1C53BAFD75E6}"/>
              </a:ext>
            </a:extLst>
          </p:cNvPr>
          <p:cNvSpPr txBox="1"/>
          <p:nvPr/>
        </p:nvSpPr>
        <p:spPr>
          <a:xfrm>
            <a:off x="4395786" y="2327575"/>
            <a:ext cx="73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Beaufort </a:t>
            </a:r>
          </a:p>
          <a:p>
            <a:r>
              <a:rPr lang="en-US" sz="800" i="1" dirty="0">
                <a:solidFill>
                  <a:schemeClr val="bg1"/>
                </a:solidFill>
              </a:rPr>
              <a:t>Sea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61C8A-12BE-46AC-8B68-5EC8349E9E25}"/>
              </a:ext>
            </a:extLst>
          </p:cNvPr>
          <p:cNvSpPr txBox="1"/>
          <p:nvPr/>
        </p:nvSpPr>
        <p:spPr>
          <a:xfrm>
            <a:off x="3468687" y="2414307"/>
            <a:ext cx="64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Chukchi Sea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F1A8A-FD53-473C-A142-50DAD75E4271}"/>
              </a:ext>
            </a:extLst>
          </p:cNvPr>
          <p:cNvSpPr txBox="1"/>
          <p:nvPr/>
        </p:nvSpPr>
        <p:spPr>
          <a:xfrm>
            <a:off x="3051175" y="4184900"/>
            <a:ext cx="54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Bering Sea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03DC1-7000-40BA-B8A7-64B1D23E49D0}"/>
              </a:ext>
            </a:extLst>
          </p:cNvPr>
          <p:cNvSpPr txBox="1"/>
          <p:nvPr/>
        </p:nvSpPr>
        <p:spPr>
          <a:xfrm>
            <a:off x="4659312" y="4651463"/>
            <a:ext cx="54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Gulf of Alaska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AE364-7FBD-4273-A501-35881F0F58EF}"/>
              </a:ext>
            </a:extLst>
          </p:cNvPr>
          <p:cNvSpPr txBox="1"/>
          <p:nvPr/>
        </p:nvSpPr>
        <p:spPr>
          <a:xfrm>
            <a:off x="5454650" y="3172268"/>
            <a:ext cx="549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Canada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0D1A0-597E-40B9-84C5-8D3946612EA8}"/>
              </a:ext>
            </a:extLst>
          </p:cNvPr>
          <p:cNvSpPr txBox="1"/>
          <p:nvPr/>
        </p:nvSpPr>
        <p:spPr>
          <a:xfrm>
            <a:off x="4297361" y="3150965"/>
            <a:ext cx="549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Alaska (USA)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BE6233-CAFB-4788-9315-33B9CEDDD405}"/>
              </a:ext>
            </a:extLst>
          </p:cNvPr>
          <p:cNvSpPr txBox="1"/>
          <p:nvPr/>
        </p:nvSpPr>
        <p:spPr>
          <a:xfrm>
            <a:off x="2538128" y="2710604"/>
            <a:ext cx="64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Russia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38C9C-A10C-424E-931A-443A952B0C55}"/>
              </a:ext>
            </a:extLst>
          </p:cNvPr>
          <p:cNvSpPr txBox="1"/>
          <p:nvPr/>
        </p:nvSpPr>
        <p:spPr>
          <a:xfrm rot="20141605">
            <a:off x="3244649" y="4620948"/>
            <a:ext cx="1392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Aleutian Islands</a:t>
            </a:r>
          </a:p>
        </p:txBody>
      </p:sp>
    </p:spTree>
    <p:extLst>
      <p:ext uri="{BB962C8B-B14F-4D97-AF65-F5344CB8AC3E}">
        <p14:creationId xmlns:p14="http://schemas.microsoft.com/office/powerpoint/2010/main" val="170968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52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Catherine.Berchok</dc:creator>
  <cp:lastModifiedBy>Catherine.Berchok</cp:lastModifiedBy>
  <cp:revision>2</cp:revision>
  <dcterms:created xsi:type="dcterms:W3CDTF">2025-05-05T02:46:17Z</dcterms:created>
  <dcterms:modified xsi:type="dcterms:W3CDTF">2025-05-05T03:04:03Z</dcterms:modified>
</cp:coreProperties>
</file>