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0"/>
    <p:restoredTop sz="94658"/>
  </p:normalViewPr>
  <p:slideViewPr>
    <p:cSldViewPr snapToGrid="0">
      <p:cViewPr varScale="1">
        <p:scale>
          <a:sx n="120" d="100"/>
          <a:sy n="120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64E5-D1E2-2945-9D87-0E3C7992DE9B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49FD-FA24-2247-AE53-77390D95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A49FD-FA24-2247-AE53-77390D958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7B20-B8B8-5AD7-4BC4-A3C8FE3F7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E0922-6F4D-E7D9-B404-432964E82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9D4A2-1447-A623-4394-E33AAE53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72E9-CE28-5CC2-0FD6-7C43CC9A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440F-4399-73DC-04F6-59EBE0C4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E21A-6315-AD07-DBDD-128A2C63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9A15C-024D-97D9-4769-F0D451BF5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58704-D772-AC8B-CE1C-EE51CA52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5186-E780-D0BD-193B-71988CE5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52462-3518-37CE-1885-06A4EB11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D3847-6271-399C-DB70-BA01A174C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C0BF9-9D6E-E7AB-400F-6D85C2F49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EFEE-10EA-AAEE-B08C-8A97F8FD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B2366-4DDA-3FD2-A209-28BAFDBE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5A60E-95B9-AA22-424D-E037D89F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8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D4D5-87F8-585D-760A-336EA5F3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8B1B-C8F4-1BAC-A178-4BE9A457B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2294-0575-C6A2-6090-892F2147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B467-059A-4FF7-9A2C-0F9DD3AD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E4D3-8609-F900-63BA-DF32952E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794-40A3-6AA7-B0A3-862C966D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1E8D-AD15-F9C2-147A-B24C1E8CF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5288-D980-4D80-B2EF-FDB78C39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1CC2-DF5B-C3C7-5DFB-E662D837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D3C9-7EDE-F896-0816-AAB22289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F21C-CCCA-0C48-5004-AE2938AB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C95E-EF51-BBA5-3473-F3B6A41FE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B73BF-2C03-5B61-1226-4D16C9D5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6ACB-2D69-68FC-7C2F-A4AD0C15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E6D7F-DC18-E751-A3CA-185F4832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A66F-60B6-2897-5001-DFCF65A9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0AB1-6CFA-A75A-738C-B9A8C49C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7B7DC-409E-56C2-7289-D226FDCA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C14C7-E57D-F41B-8DE2-2E0278D5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9A480-9D1B-1415-638E-E662ECEE2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F3671-24D1-250C-329A-A2E343743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329EE-48DA-2D77-E67D-2CA006F6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31F5F-B049-AE12-B8D0-CD68114C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83490-EAC9-90C8-A5A8-0E1C51F8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1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102-DFEC-BD8B-D657-63307A26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CCCF6-629D-C564-7973-F53F1F1A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211B0-2826-9607-A2B8-DB488617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776ED-F8DE-D3AC-822A-E16A1AF6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6D8F0-E043-8BB9-E12B-FACD82CB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C886A-B363-ACCB-C3E3-23D9924D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D08FB-7920-6D12-23EC-DD896C53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E458-7044-73AF-3FEF-6C133227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89AC-BCDD-F2C1-FE2A-9D75AC55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1FA74-4CCE-108F-FFE4-AB13C129A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F0834-C9D9-CBA6-DCED-0127F00D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A6971-9E4F-987A-DF36-DBA37999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E6386-BD21-F738-D270-4F0621D7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6D94-9951-0782-788C-758D2338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262A6-C955-3F9C-7B77-438E95D53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B673E-41F1-B9A9-71DA-F30A5BB02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E1D8-C8B8-38FC-6042-17031A2F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B8B6-233C-D433-57BE-54903252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AC1F9-FC16-9B8E-30D7-D1589F17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0BD5C-BDA3-1DD7-215A-4DE9C83C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3ED00-98AD-4F03-E830-773ED6C0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ED5C9-FD10-3039-430D-A2045BF3E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8D0F4-DD7F-C41F-F9ED-4B101DE11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6B9E-6A0D-46CB-371A-E68361F2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5E612F-392D-B69A-DBAC-321D27BBB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94613"/>
            <a:ext cx="7772400" cy="40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1A23AA-D241-C422-8A65-2FDD2808E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50" y="2110961"/>
            <a:ext cx="6464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3BBA96-20E0-9E76-5EAF-5D73EEB1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0" y="596900"/>
            <a:ext cx="48895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1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E510B7-5C40-ED65-7863-A00BEA952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263650"/>
            <a:ext cx="51054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7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D29443-7483-AB12-0A9E-712C8BD1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949450"/>
            <a:ext cx="67437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832FC6-42F8-C0F4-ECCA-2F5B3B5B5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228600"/>
            <a:ext cx="72517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3D0C5C-942B-8C7F-E03E-36D9ABFE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778" y="3964333"/>
            <a:ext cx="5613400" cy="151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E4126D-405C-F309-869E-37F8D1DF6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797063"/>
            <a:ext cx="6858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06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3</Words>
  <Application>Microsoft Macintosh PowerPoint</Application>
  <PresentationFormat>Widescreen</PresentationFormat>
  <Paragraphs>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Stockhausen</dc:creator>
  <cp:lastModifiedBy>William Stockhausen</cp:lastModifiedBy>
  <cp:revision>11</cp:revision>
  <dcterms:created xsi:type="dcterms:W3CDTF">2023-04-25T22:46:14Z</dcterms:created>
  <dcterms:modified xsi:type="dcterms:W3CDTF">2025-05-03T17:26:51Z</dcterms:modified>
</cp:coreProperties>
</file>