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  <p:sldId id="257" r:id="rId9"/>
    <p:sldId id="258" r:id="rId10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STRATA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BOX_ID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HEX_ID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WEEK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tG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6662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0.8500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6665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0.8500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6666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0.8500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6663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0.8500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5811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0.0172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6634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0.0388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0.7500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0.0329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0.0329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5797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0.0536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OB_HAL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5812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1.7500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0.0280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STRATA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BOX_ID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HEX_ID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WEEK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tG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5810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0.0631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7029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0.2725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5822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4.0000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0.0172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7026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0.7225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6493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0.0536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6498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0.0076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6494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0.2725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6499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0.0631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7035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0.1667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0.3771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OB_POT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7031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106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0.1667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0.4437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ontent Placeholder 2"/>
          <p:cNvGraphicFramePr>
            <a:graphicFrameLocks noGrp="true"/>
          </p:cNvGraphicFramePr>
          <p:nvPr/>
        </p:nvGraphicFramePr>
        <p:xfrm rot="0">
          <a:off x="457200" y="1600200"/>
          <a:ext cx="8229600" cy="4525963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STRATA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BOX_ID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HEX_ID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WEEK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Nb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wb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tG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Ab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7126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3.3333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0.0874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7129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0.0172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6493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16.8333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0.0146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7128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0.1673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6498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78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0.0202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7130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85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1.5000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0.0146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7127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0.3333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0.0743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6494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14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0.0146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5796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26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0.0146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OB_TRW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6632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97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12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1.0000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11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38100" marR="3810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cap="none" sz="6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</a:rPr>
                        <a:t>0.1673</a:t>
                      </a:r>
                    </a:p>
                  </a:txBody>
                  <a:tcPr anchor="ctr" marB="0" marT="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2023-10-05T10:09:48Z</dcterms:modified>
  <cp:category/>
</cp:coreProperties>
</file>