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6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</a:lstStyle>
          <a:p>
            <a:fld id="{A9E05088-7050-4A4D-A16E-D7A05A41DB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CB3B3-6E48-4314-B878-B6CE552CB570}" type="slidenum">
              <a:rPr lang="en-US"/>
              <a:pPr/>
              <a:t>1</a:t>
            </a:fld>
            <a:endParaRPr 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E0B377-9F91-410D-858C-FCC1185F2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BFD349-A63F-438E-A971-8304539DE5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0B8AC6-A8FD-42C7-AE60-239073479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58E478-5338-477C-8205-CCFDCAF1A8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DF1DAB-E52F-4560-891B-B661BE24C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38534C0-6753-488B-AC68-50E2A0AAB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D9204BD-47B7-4298-86CD-11442AD10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EE3499-D6DB-4D5E-933B-149AE078C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89AFFA-AFD3-442D-92CA-BD6E78634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AA848E-7950-49BA-A523-CAB02D0150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4C653E-0CB1-402E-9C9A-D2197BAB9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D38781A0-536F-4F84-940E-0FBA67EF72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LGC Sans" charset="0"/>
          <a:cs typeface="DejaVu LGC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" name="Group 1"/>
          <p:cNvGraphicFramePr>
            <a:graphicFrameLocks noGrp="1"/>
          </p:cNvGraphicFramePr>
          <p:nvPr/>
        </p:nvGraphicFramePr>
        <p:xfrm>
          <a:off x="946150" y="4371975"/>
          <a:ext cx="8691563" cy="2777168"/>
        </p:xfrm>
        <a:graphic>
          <a:graphicData uri="http://schemas.openxmlformats.org/drawingml/2006/table">
            <a:tbl>
              <a:tblPr/>
              <a:tblGrid>
                <a:gridCol w="868363"/>
                <a:gridCol w="868362"/>
                <a:gridCol w="868363"/>
                <a:gridCol w="868362"/>
                <a:gridCol w="868363"/>
                <a:gridCol w="869950"/>
                <a:gridCol w="868362"/>
                <a:gridCol w="868363"/>
                <a:gridCol w="868362"/>
                <a:gridCol w="874713"/>
              </a:tblGrid>
              <a:tr h="869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-50 to -20</a:t>
                      </a:r>
                    </a:p>
                  </a:txBody>
                  <a:tcPr marL="90000" marR="90000" marT="221904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-20 to -10</a:t>
                      </a: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-10 to 0</a:t>
                      </a: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 to 10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10 to 20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20 to 30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30 to 40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40 to 50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50 to 70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70 to 100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LGC Sans" charset="0"/>
                        <a:cs typeface="DejaVu LGC Sans" charset="0"/>
                      </a:endParaRPr>
                    </a:p>
                  </a:txBody>
                  <a:tcPr marL="90000" marR="90000" marT="2441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(R)0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(G)0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(B)128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46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69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243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51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204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102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203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173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156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152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37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162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46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243</a:t>
                      </a:r>
                    </a:p>
                  </a:txBody>
                  <a:tcPr marL="90000" marR="90000" marT="83088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7" name="Group 105"/>
          <p:cNvGraphicFramePr>
            <a:graphicFrameLocks noGrp="1"/>
          </p:cNvGraphicFramePr>
          <p:nvPr/>
        </p:nvGraphicFramePr>
        <p:xfrm>
          <a:off x="195263" y="1379538"/>
          <a:ext cx="9598025" cy="2532063"/>
        </p:xfrm>
        <a:graphic>
          <a:graphicData uri="http://schemas.openxmlformats.org/drawingml/2006/table">
            <a:tbl>
              <a:tblPr/>
              <a:tblGrid>
                <a:gridCol w="871537"/>
                <a:gridCol w="871538"/>
                <a:gridCol w="871537"/>
                <a:gridCol w="871538"/>
                <a:gridCol w="871537"/>
                <a:gridCol w="873125"/>
                <a:gridCol w="871538"/>
                <a:gridCol w="871537"/>
                <a:gridCol w="871538"/>
                <a:gridCol w="871537"/>
                <a:gridCol w="881063"/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-Infinity to -0.2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-0.2 to -0.1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-0.1 to -0.01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-0.01 to 0.01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0.01 to 0.05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0.05 to 0.1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0.1 to 0.2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0.2 to 0.3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0.3 to 0.4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0.4 to 0.5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0.5 to 1.0</a:t>
                      </a:r>
                    </a:p>
                  </a:txBody>
                  <a:tcPr marL="90000" marR="90000" marT="10875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(R)0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(G)0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(B)128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46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69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243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51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204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102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203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173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156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152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37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0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255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162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46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LGC Sans" charset="0"/>
                          <a:cs typeface="DejaVu LGC Sans" charset="0"/>
                        </a:rPr>
                        <a:t>243</a:t>
                      </a:r>
                    </a:p>
                  </a:txBody>
                  <a:tcPr marL="90000" marR="90000" marT="135252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melissa.ou\Documents\lnx369_files\LEGENDS\dot_fusch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2" y="1544637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lissa.ou\Documents\lnx369_files\LEGENDS\dot_dark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9" y="1544637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lissa.ou\Documents\lnx369_files\LEGENDS\dot_med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544155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lissa.ou\Documents\lnx369_files\LEGENDS\dot_med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152026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lissa.ou\Documents\lnx369_files\LEGENDS\dot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33" y="152026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lissa.ou\Documents\lnx369_files\LEGENDS\dot_yel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1543814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lissa.ou\Documents\lnx369_files\LEGENDS\dot_mustar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539875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elissa.ou\Documents\lnx369_files\LEGENDS\dot_oran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1521005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elissa.ou\Documents\lnx369_files\LEGENDS\dot_bright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1521186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elissa.ou\Documents\lnx369_files\LEGENDS\dot_dark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79" y="1544637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elissa.ou\Documents\lnx369_files\LEGENDS\dot_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0" y="1544758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lissa.ou\Documents\lnx369_files\LEGENDS\dot_fusch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2" y="463949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melissa.ou\Documents\lnx369_files\LEGENDS\dot_dark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646112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melissa.ou\Documents\lnx369_files\LEGENDS\dot_med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83" y="4678504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melissa.ou\Documents\lnx369_files\LEGENDS\dot_med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99" y="4627382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melissa.ou\Documents\lnx369_files\LEGENDS\dot_yel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617214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melissa.ou\Documents\lnx369_files\LEGENDS\dot_mustar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463949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melissa.ou\Documents\lnx369_files\LEGENDS\dot_oran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44" y="4635742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C:\Users\melissa.ou\Documents\lnx369_files\LEGENDS\dot_bright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69" y="466084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melissa.ou\Documents\lnx369_files\LEGENDS\dot_dark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49" y="466084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:\Users\melissa.ou\Documents\lnx369_files\LEGENDS\dot_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618158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LGC Sans"/>
        <a:cs typeface="DejaVu LGC Sans"/>
      </a:majorFont>
      <a:minorFont>
        <a:latin typeface="Arial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145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Ou</dc:creator>
  <cp:lastModifiedBy>Melissa Ou</cp:lastModifiedBy>
  <cp:revision>4</cp:revision>
  <cp:lastPrinted>1601-01-01T00:00:00Z</cp:lastPrinted>
  <dcterms:created xsi:type="dcterms:W3CDTF">2011-12-06T18:17:09Z</dcterms:created>
  <dcterms:modified xsi:type="dcterms:W3CDTF">2011-12-06T20:26:45Z</dcterms:modified>
</cp:coreProperties>
</file>