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B750-DBF2-4960-88BF-505CBFA20451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90055"/>
            <a:ext cx="6775675" cy="505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Chart </a:t>
            </a:r>
            <a:r>
              <a:rPr lang="en-US" dirty="0" smtClean="0">
                <a:solidFill>
                  <a:srgbClr val="000000"/>
                </a:solidFill>
              </a:rPr>
              <a:t>Display </a:t>
            </a:r>
            <a:r>
              <a:rPr lang="en-US" dirty="0" smtClean="0">
                <a:solidFill>
                  <a:srgbClr val="000000"/>
                </a:solidFill>
              </a:rPr>
              <a:t>Process Flow </a:t>
            </a:r>
            <a:r>
              <a:rPr lang="en-US" dirty="0" smtClean="0">
                <a:solidFill>
                  <a:srgbClr val="000000"/>
                </a:solidFill>
              </a:rPr>
              <a:t>Diagram – Command-Line Run Version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06778" y="651388"/>
            <a:ext cx="3610594" cy="1288834"/>
            <a:chOff x="294656" y="914401"/>
            <a:chExt cx="3324844" cy="1059748"/>
          </a:xfrm>
        </p:grpSpPr>
        <p:sp>
          <p:nvSpPr>
            <p:cNvPr id="5" name="Rounded Rectangle 4"/>
            <p:cNvSpPr/>
            <p:nvPr/>
          </p:nvSpPr>
          <p:spPr>
            <a:xfrm>
              <a:off x="294656" y="914401"/>
              <a:ext cx="3324844" cy="105974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StaticRunDriver</a:t>
              </a:r>
              <a:endParaRPr lang="en-US" sz="12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constructor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Create PlotChart </a:t>
              </a:r>
              <a:r>
                <a:rPr lang="en-US" sz="1200" dirty="0" smtClean="0">
                  <a:solidFill>
                    <a:srgbClr val="000000"/>
                  </a:solidFill>
                </a:rPr>
                <a:t>object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Set applet size of plot chart object so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Jclass</a:t>
              </a:r>
              <a:r>
                <a:rPr lang="en-US" sz="1200" dirty="0" smtClean="0">
                  <a:solidFill>
                    <a:srgbClr val="000000"/>
                  </a:solidFill>
                </a:rPr>
                <a:t> can set a size for the image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Get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XMLString</a:t>
              </a:r>
              <a:r>
                <a:rPr lang="en-US" sz="1200" dirty="0" smtClean="0">
                  <a:solidFill>
                    <a:srgbClr val="000000"/>
                  </a:solidFill>
                </a:rPr>
                <a:t> of results from main driver object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Call PlotChart.java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makeStaticChart</a:t>
              </a:r>
              <a:r>
                <a:rPr lang="en-US" sz="1200" dirty="0" smtClean="0">
                  <a:solidFill>
                    <a:srgbClr val="000000"/>
                  </a:solidFill>
                </a:rPr>
                <a:t>()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97803" y="1218951"/>
              <a:ext cx="33216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5" idx="2"/>
            <a:endCxn id="14" idx="0"/>
          </p:cNvCxnSpPr>
          <p:nvPr/>
        </p:nvCxnSpPr>
        <p:spPr>
          <a:xfrm>
            <a:off x="2112075" y="1940222"/>
            <a:ext cx="3324" cy="19337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176714" y="4572010"/>
            <a:ext cx="3840708" cy="20989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PlotChart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[void </a:t>
            </a:r>
            <a:r>
              <a:rPr lang="en-US" sz="1200" b="1" dirty="0" err="1" smtClean="0">
                <a:solidFill>
                  <a:schemeClr val="tx1"/>
                </a:solidFill>
              </a:rPr>
              <a:t>updateLabels</a:t>
            </a:r>
            <a:r>
              <a:rPr lang="en-US" sz="1200" b="1" dirty="0" smtClean="0">
                <a:solidFill>
                  <a:schemeClr val="tx1"/>
                </a:solidFill>
              </a:rPr>
              <a:t>()]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Remove chart label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et applet size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 title and chart properties (</a:t>
            </a:r>
            <a:r>
              <a:rPr lang="en-US" sz="1200" dirty="0" err="1" smtClean="0">
                <a:solidFill>
                  <a:schemeClr val="tx1"/>
                </a:solidFill>
              </a:rPr>
              <a:t>ie</a:t>
            </a:r>
            <a:r>
              <a:rPr lang="en-US" sz="1200" dirty="0" smtClean="0">
                <a:solidFill>
                  <a:schemeClr val="tx1"/>
                </a:solidFill>
              </a:rPr>
              <a:t>. Dimensions) Draw a horizontal line at y=0 (unless reliability score)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 colors and properties of data display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Plot average score lines (unless reliability)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x-axis ticks and y-axis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legend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grid in background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115" y="2133600"/>
            <a:ext cx="4116568" cy="10689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PlotChart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[void </a:t>
            </a:r>
            <a:r>
              <a:rPr lang="en-US" sz="1200" b="1" dirty="0" err="1" smtClean="0">
                <a:solidFill>
                  <a:srgbClr val="000000"/>
                </a:solidFill>
              </a:rPr>
              <a:t>makeStaticChart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</a:t>
            </a:r>
            <a:r>
              <a:rPr lang="en-US" sz="1200" dirty="0" err="1" smtClean="0">
                <a:solidFill>
                  <a:srgbClr val="000000"/>
                </a:solidFill>
              </a:rPr>
              <a:t>JCExitFrame</a:t>
            </a:r>
            <a:r>
              <a:rPr lang="en-US" sz="1200" dirty="0" smtClean="0">
                <a:solidFill>
                  <a:srgbClr val="000000"/>
                </a:solidFill>
              </a:rPr>
              <a:t>  and get the content pane from it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Set layout  of content pane to </a:t>
            </a:r>
            <a:r>
              <a:rPr lang="en-US" sz="1200" dirty="0" err="1" smtClean="0">
                <a:solidFill>
                  <a:srgbClr val="000000"/>
                </a:solidFill>
              </a:rPr>
              <a:t>BoxLayout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PlotChart object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Call makeChart(), pass XML String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236934" y="2797830"/>
            <a:ext cx="3720268" cy="1262337"/>
            <a:chOff x="1674093" y="2288712"/>
            <a:chExt cx="6112243" cy="862657"/>
          </a:xfrm>
        </p:grpSpPr>
        <p:sp>
          <p:nvSpPr>
            <p:cNvPr id="34" name="Rounded Rectangle 33"/>
            <p:cNvSpPr/>
            <p:nvPr/>
          </p:nvSpPr>
          <p:spPr>
            <a:xfrm>
              <a:off x="1674093" y="2288712"/>
              <a:ext cx="6112243" cy="86265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PlotChart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[void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updateChartData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()]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Create JClass source of data from passed updated XML data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Remove any markers from previous chart displays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Update chart data in JClass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ChartDataView</a:t>
              </a:r>
              <a:r>
                <a:rPr lang="en-US" sz="1200" dirty="0" smtClean="0">
                  <a:solidFill>
                    <a:schemeClr val="tx1"/>
                  </a:solidFill>
                </a:rPr>
                <a:t> object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Do some axes labels manipulation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674093" y="2553104"/>
              <a:ext cx="611224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>
            <a:off x="57115" y="2487431"/>
            <a:ext cx="41338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4" idx="3"/>
          </p:cNvCxnSpPr>
          <p:nvPr/>
        </p:nvCxnSpPr>
        <p:spPr>
          <a:xfrm flipV="1">
            <a:off x="4173683" y="2133600"/>
            <a:ext cx="322117" cy="5344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52" idx="0"/>
          </p:cNvCxnSpPr>
          <p:nvPr/>
        </p:nvCxnSpPr>
        <p:spPr>
          <a:xfrm flipH="1">
            <a:off x="2327331" y="4419607"/>
            <a:ext cx="155632" cy="30480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191001" y="4953000"/>
            <a:ext cx="304799" cy="6096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4495799" y="1094390"/>
            <a:ext cx="4615295" cy="1130687"/>
            <a:chOff x="3837555" y="879988"/>
            <a:chExt cx="4885458" cy="1025013"/>
          </a:xfrm>
        </p:grpSpPr>
        <p:sp>
          <p:nvSpPr>
            <p:cNvPr id="142" name="Rounded Rectangle 141"/>
            <p:cNvSpPr/>
            <p:nvPr/>
          </p:nvSpPr>
          <p:spPr>
            <a:xfrm>
              <a:off x="3837555" y="879988"/>
              <a:ext cx="4885458" cy="10250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PlotChart</a:t>
              </a: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 [void makeChart()]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Creates new JClass chart object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Call various JClass set methods to configure chart display specs that always apply.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Add chart to display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3837555" y="1250373"/>
              <a:ext cx="48854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ounded Rectangle 149"/>
          <p:cNvSpPr/>
          <p:nvPr/>
        </p:nvSpPr>
        <p:spPr>
          <a:xfrm>
            <a:off x="-1" y="3428999"/>
            <a:ext cx="5105401" cy="1066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PlotChart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[void </a:t>
            </a:r>
            <a:r>
              <a:rPr lang="en-US" sz="1200" b="1" dirty="0" err="1" smtClean="0">
                <a:solidFill>
                  <a:srgbClr val="000000"/>
                </a:solidFill>
              </a:rPr>
              <a:t>makeStaticChart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button to save chart without data (not typically displayed or used)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Add plot chart object to the content pane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 Run </a:t>
            </a:r>
            <a:r>
              <a:rPr lang="en-US" sz="1200" dirty="0" err="1" smtClean="0">
                <a:solidFill>
                  <a:srgbClr val="000000"/>
                </a:solidFill>
              </a:rPr>
              <a:t>UpdateStaticChart</a:t>
            </a:r>
            <a:r>
              <a:rPr lang="en-US" sz="1200" dirty="0" smtClean="0">
                <a:solidFill>
                  <a:srgbClr val="000000"/>
                </a:solidFill>
              </a:rPr>
              <a:t>() passing the PlotChart object 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(uses </a:t>
            </a:r>
            <a:r>
              <a:rPr lang="en-US" sz="1200" dirty="0" err="1" smtClean="0">
                <a:solidFill>
                  <a:srgbClr val="000000"/>
                </a:solidFill>
              </a:rPr>
              <a:t>SwingUtilities.invokeLater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862" y="4724414"/>
            <a:ext cx="4336938" cy="1981200"/>
            <a:chOff x="1954887" y="2169611"/>
            <a:chExt cx="5377334" cy="1294835"/>
          </a:xfrm>
        </p:grpSpPr>
        <p:sp>
          <p:nvSpPr>
            <p:cNvPr id="152" name="Rounded Rectangle 151"/>
            <p:cNvSpPr/>
            <p:nvPr/>
          </p:nvSpPr>
          <p:spPr>
            <a:xfrm>
              <a:off x="1954887" y="2169611"/>
              <a:ext cx="5377334" cy="12948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PlotChart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Class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UpdateStaticChart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1200" b="1" dirty="0" smtClean="0">
                  <a:solidFill>
                    <a:srgbClr val="000000"/>
                  </a:solidFill>
                </a:rPr>
                <a:t>run() 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updateChartData</a:t>
              </a:r>
              <a:r>
                <a:rPr lang="en-US" sz="1200" dirty="0" smtClean="0">
                  <a:solidFill>
                    <a:srgbClr val="000000"/>
                  </a:solidFill>
                </a:rPr>
                <a:t>, pass data string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chart.recalc</a:t>
              </a:r>
              <a:r>
                <a:rPr lang="en-US" sz="1200" dirty="0" smtClean="0">
                  <a:solidFill>
                    <a:srgbClr val="000000"/>
                  </a:solidFill>
                </a:rPr>
                <a:t>() [recalculates the contents of the chart region]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updateLabels</a:t>
              </a:r>
              <a:r>
                <a:rPr lang="en-US" sz="1200" dirty="0" smtClean="0">
                  <a:solidFill>
                    <a:srgbClr val="000000"/>
                  </a:solidFill>
                </a:rPr>
                <a:t>()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Chart.recalc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Chart.revalidate</a:t>
              </a:r>
              <a:r>
                <a:rPr lang="en-US" sz="1200" dirty="0" smtClean="0">
                  <a:solidFill>
                    <a:srgbClr val="000000"/>
                  </a:solidFill>
                </a:rPr>
                <a:t>() [performs clean repainting of components]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Get the $VERIF_HOME path to set where to output files to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Build file name (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FormatLIbrary.getImageFileName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Save chart as graphic by using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JCEncodeComponent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954887" y="2437019"/>
              <a:ext cx="537733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4" idx="2"/>
          </p:cNvCxnSpPr>
          <p:nvPr/>
        </p:nvCxnSpPr>
        <p:spPr>
          <a:xfrm>
            <a:off x="2115399" y="3202559"/>
            <a:ext cx="0" cy="2264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495800" y="4060167"/>
            <a:ext cx="1066800" cy="10734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76" idx="1"/>
          </p:cNvCxnSpPr>
          <p:nvPr/>
        </p:nvCxnSpPr>
        <p:spPr>
          <a:xfrm>
            <a:off x="4495800" y="5504796"/>
            <a:ext cx="680914" cy="11670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176714" y="4985809"/>
            <a:ext cx="3840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0" y="3799609"/>
            <a:ext cx="510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0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294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Ou</dc:creator>
  <cp:lastModifiedBy>Melissa Ou</cp:lastModifiedBy>
  <cp:revision>57</cp:revision>
  <dcterms:created xsi:type="dcterms:W3CDTF">2011-09-06T20:39:07Z</dcterms:created>
  <dcterms:modified xsi:type="dcterms:W3CDTF">2011-09-09T20:34:56Z</dcterms:modified>
</cp:coreProperties>
</file>