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35" autoAdjust="0"/>
  </p:normalViewPr>
  <p:slideViewPr>
    <p:cSldViewPr snapToGrid="0" snapToObjects="1">
      <p:cViewPr>
        <p:scale>
          <a:sx n="108" d="100"/>
          <a:sy n="108" d="100"/>
        </p:scale>
        <p:origin x="-3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0AD89-6D19-9244-B22B-828A10E90E1E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072E0-906A-274F-986A-F30E09ABB1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72E0-906A-274F-986A-F30E09ABB1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72E0-906A-274F-986A-F30E09ABB1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4AC3-048C-EC4A-BF98-2DFC14C6BDF8}" type="datetimeFigureOut">
              <a:rPr lang="en-US" smtClean="0"/>
              <a:pPr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342D-2703-D54C-9ECA-5195E580A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457" y="2587577"/>
            <a:ext cx="1432371" cy="1169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ChartApplet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Update()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Create driver object and run driver</a:t>
            </a:r>
          </a:p>
          <a:p>
            <a:pPr algn="ctr"/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13873" y="4299436"/>
            <a:ext cx="1526442" cy="19934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ChartApplet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Update()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Get formatted data from the driver object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</a:rPr>
              <a:t>getXMLString</a:t>
            </a:r>
            <a:r>
              <a:rPr lang="en-US" sz="1200" dirty="0" smtClean="0">
                <a:solidFill>
                  <a:srgbClr val="000000"/>
                </a:solidFill>
              </a:rPr>
              <a:t>()]</a:t>
            </a:r>
          </a:p>
          <a:p>
            <a:pPr marL="91440" indent="-9144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update </a:t>
            </a:r>
            <a:r>
              <a:rPr lang="en-US" sz="1200" dirty="0" err="1" smtClean="0">
                <a:solidFill>
                  <a:srgbClr val="000000"/>
                </a:solidFill>
              </a:rPr>
              <a:t>PlotChart</a:t>
            </a:r>
            <a:r>
              <a:rPr lang="en-US" sz="1200" dirty="0" smtClean="0">
                <a:solidFill>
                  <a:srgbClr val="000000"/>
                </a:solidFill>
              </a:rPr>
              <a:t> object with XML String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7562" y="1838662"/>
            <a:ext cx="1704627" cy="1674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VerificationDriver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 [void </a:t>
            </a:r>
            <a:r>
              <a:rPr lang="en-US" sz="1200" b="1" dirty="0" err="1" smtClean="0">
                <a:solidFill>
                  <a:srgbClr val="000000"/>
                </a:solidFill>
              </a:rPr>
              <a:t>runDriver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After stats calculated:</a:t>
            </a: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new Format object and call </a:t>
            </a:r>
            <a:r>
              <a:rPr lang="en-US" sz="1200" b="1" dirty="0" err="1" smtClean="0">
                <a:solidFill>
                  <a:srgbClr val="000000"/>
                </a:solidFill>
              </a:rPr>
              <a:t>formatData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187455" y="3832324"/>
            <a:ext cx="1716386" cy="12163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VerificationDriver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[void </a:t>
            </a:r>
            <a:r>
              <a:rPr lang="en-US" sz="1200" b="1" dirty="0" err="1" smtClean="0">
                <a:solidFill>
                  <a:srgbClr val="000000"/>
                </a:solidFill>
              </a:rPr>
              <a:t>runDriver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Get formatted data from the Format object.</a:t>
            </a:r>
          </a:p>
          <a:p>
            <a:pPr marL="91440" indent="-91440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23592" y="1508110"/>
            <a:ext cx="1732327" cy="17973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Format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[void </a:t>
            </a:r>
            <a:r>
              <a:rPr lang="en-US" sz="1200" b="1" dirty="0" err="1" smtClean="0">
                <a:solidFill>
                  <a:srgbClr val="000000"/>
                </a:solidFill>
              </a:rPr>
              <a:t>formatData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Based on the output type, call appropriate </a:t>
            </a:r>
            <a:r>
              <a:rPr lang="en-US" sz="1200" dirty="0" err="1" smtClean="0">
                <a:solidFill>
                  <a:srgbClr val="000000"/>
                </a:solidFill>
              </a:rPr>
              <a:t>FormatLibrary</a:t>
            </a:r>
            <a:r>
              <a:rPr lang="en-US" sz="1200" dirty="0" smtClean="0">
                <a:solidFill>
                  <a:srgbClr val="000000"/>
                </a:solidFill>
              </a:rPr>
              <a:t> to return XML string to Format object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 flipV="1">
            <a:off x="1663828" y="2675702"/>
            <a:ext cx="523734" cy="496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3892189" y="2406789"/>
            <a:ext cx="231403" cy="26891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54" idx="0"/>
          </p:cNvCxnSpPr>
          <p:nvPr/>
        </p:nvCxnSpPr>
        <p:spPr>
          <a:xfrm rot="16200000" flipH="1">
            <a:off x="2910349" y="5183938"/>
            <a:ext cx="270707" cy="1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756947" y="1120565"/>
            <a:ext cx="2003420" cy="18072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formatForJClassLinePlot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From passed stats, settings, and data object, pass necessary data to build XML for Chart object </a:t>
            </a:r>
            <a:r>
              <a:rPr lang="en-US" sz="1200" b="1" dirty="0" smtClean="0">
                <a:solidFill>
                  <a:srgbClr val="000000"/>
                </a:solidFill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</a:rPr>
              <a:t>Chart.class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82" name="Straight Arrow Connector 81"/>
          <p:cNvCxnSpPr>
            <a:stCxn id="8" idx="3"/>
            <a:endCxn id="34" idx="1"/>
          </p:cNvCxnSpPr>
          <p:nvPr/>
        </p:nvCxnSpPr>
        <p:spPr>
          <a:xfrm flipV="1">
            <a:off x="5855919" y="2024204"/>
            <a:ext cx="901028" cy="3825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926474" y="1508110"/>
            <a:ext cx="682017" cy="485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“chart”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selected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756947" y="3305467"/>
            <a:ext cx="2003420" cy="13390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formatForJClassLinePlot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XMLCreator object and call </a:t>
            </a:r>
            <a:r>
              <a:rPr lang="en-US" sz="1200" b="1" dirty="0" err="1" smtClean="0">
                <a:solidFill>
                  <a:srgbClr val="000000"/>
                </a:solidFill>
              </a:rPr>
              <a:t>createXML</a:t>
            </a:r>
            <a:r>
              <a:rPr lang="en-US" sz="1200" b="1" dirty="0" smtClean="0">
                <a:solidFill>
                  <a:srgbClr val="000000"/>
                </a:solidFill>
              </a:rPr>
              <a:t>(“chart”) in </a:t>
            </a:r>
            <a:r>
              <a:rPr lang="en-US" sz="1200" b="1" smtClean="0">
                <a:solidFill>
                  <a:srgbClr val="000000"/>
                </a:solidFill>
              </a:rPr>
              <a:t>XMLCreator.class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5" name="Rounded Rectangle 114"/>
          <p:cNvSpPr/>
          <p:nvPr/>
        </p:nvSpPr>
        <p:spPr>
          <a:xfrm>
            <a:off x="6794430" y="5064728"/>
            <a:ext cx="2003420" cy="1511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formatForJClassLinePlot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Retrieve the formatted XML as a String from the </a:t>
            </a:r>
            <a:r>
              <a:rPr lang="en-US" sz="1200" dirty="0" err="1" smtClean="0">
                <a:solidFill>
                  <a:srgbClr val="000000"/>
                </a:solidFill>
              </a:rPr>
              <a:t>XMLCreator</a:t>
            </a:r>
            <a:r>
              <a:rPr lang="en-US" sz="1200" dirty="0" smtClean="0">
                <a:solidFill>
                  <a:srgbClr val="000000"/>
                </a:solidFill>
              </a:rPr>
              <a:t> object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Return the formatted String to Format object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123" name="Straight Arrow Connector 122"/>
          <p:cNvCxnSpPr>
            <a:endCxn id="114" idx="0"/>
          </p:cNvCxnSpPr>
          <p:nvPr/>
        </p:nvCxnSpPr>
        <p:spPr>
          <a:xfrm>
            <a:off x="7725585" y="2927842"/>
            <a:ext cx="33072" cy="3776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5" idx="0"/>
          </p:cNvCxnSpPr>
          <p:nvPr/>
        </p:nvCxnSpPr>
        <p:spPr>
          <a:xfrm>
            <a:off x="7763068" y="4654873"/>
            <a:ext cx="33072" cy="4098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5" idx="1"/>
            <a:endCxn id="8" idx="3"/>
          </p:cNvCxnSpPr>
          <p:nvPr/>
        </p:nvCxnSpPr>
        <p:spPr>
          <a:xfrm rot="10800000">
            <a:off x="5855920" y="2406790"/>
            <a:ext cx="938511" cy="34136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166839" y="1120565"/>
            <a:ext cx="1526442" cy="10151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ChartApplet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init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</a:t>
            </a:r>
            <a:r>
              <a:rPr lang="en-US" sz="1200" dirty="0" err="1" smtClean="0">
                <a:solidFill>
                  <a:srgbClr val="000000"/>
                </a:solidFill>
              </a:rPr>
              <a:t>PlotChart</a:t>
            </a:r>
            <a:r>
              <a:rPr lang="en-US" sz="1200" dirty="0" smtClean="0">
                <a:solidFill>
                  <a:srgbClr val="000000"/>
                </a:solidFill>
              </a:rPr>
              <a:t> object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787351" y="258681"/>
            <a:ext cx="6008789" cy="5056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Chart Formatting Process Flow Diagram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8" name="Straight Connector 177"/>
          <p:cNvCxnSpPr>
            <a:stCxn id="146" idx="1"/>
            <a:endCxn id="146" idx="3"/>
          </p:cNvCxnSpPr>
          <p:nvPr/>
        </p:nvCxnSpPr>
        <p:spPr>
          <a:xfrm rot="10800000" flipH="1">
            <a:off x="166839" y="1628116"/>
            <a:ext cx="15264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31457" y="3026670"/>
            <a:ext cx="1432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13873" y="4818185"/>
            <a:ext cx="15264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99321" y="2534825"/>
            <a:ext cx="1704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190421" y="4299436"/>
            <a:ext cx="1704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123592" y="1993363"/>
            <a:ext cx="17323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732667" y="1698453"/>
            <a:ext cx="2003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756947" y="3795568"/>
            <a:ext cx="2003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794430" y="5538136"/>
            <a:ext cx="2003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6" idx="2"/>
            <a:endCxn id="4" idx="0"/>
          </p:cNvCxnSpPr>
          <p:nvPr/>
        </p:nvCxnSpPr>
        <p:spPr>
          <a:xfrm rot="16200000" flipH="1">
            <a:off x="712896" y="2352829"/>
            <a:ext cx="451911" cy="17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 rot="16200000" flipH="1">
            <a:off x="691340" y="4013681"/>
            <a:ext cx="542057" cy="29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44956" y="4062411"/>
            <a:ext cx="1821736" cy="10023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Format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[</a:t>
            </a:r>
            <a:r>
              <a:rPr lang="en-US" sz="1200" b="1" dirty="0" err="1" smtClean="0">
                <a:solidFill>
                  <a:srgbClr val="000000"/>
                </a:solidFill>
              </a:rPr>
              <a:t>getFormattedData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XML string now accessible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48" name="Straight Arrow Connector 47"/>
          <p:cNvCxnSpPr>
            <a:stCxn id="8" idx="2"/>
            <a:endCxn id="42" idx="0"/>
          </p:cNvCxnSpPr>
          <p:nvPr/>
        </p:nvCxnSpPr>
        <p:spPr>
          <a:xfrm rot="16200000" flipH="1">
            <a:off x="4694318" y="3600905"/>
            <a:ext cx="756944" cy="16606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1"/>
            <a:endCxn id="7" idx="3"/>
          </p:cNvCxnSpPr>
          <p:nvPr/>
        </p:nvCxnSpPr>
        <p:spPr>
          <a:xfrm rot="10800000">
            <a:off x="3903842" y="4440482"/>
            <a:ext cx="341115" cy="1230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187563" y="5319346"/>
            <a:ext cx="1716386" cy="1256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VerificationDriver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[</a:t>
            </a:r>
            <a:r>
              <a:rPr lang="en-US" sz="1200" b="1" dirty="0" err="1" smtClean="0">
                <a:solidFill>
                  <a:srgbClr val="000000"/>
                </a:solidFill>
              </a:rPr>
              <a:t>getXMLString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XML string now accessible.</a:t>
            </a:r>
          </a:p>
          <a:p>
            <a:pPr algn="ctr"/>
            <a:endParaRPr lang="en-US" sz="12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2193387" y="5864423"/>
            <a:ext cx="1704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4" idx="1"/>
            <a:endCxn id="5" idx="3"/>
          </p:cNvCxnSpPr>
          <p:nvPr/>
        </p:nvCxnSpPr>
        <p:spPr>
          <a:xfrm rot="10800000">
            <a:off x="1740315" y="5296139"/>
            <a:ext cx="447248" cy="6516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42" idx="3"/>
          </p:cNvCxnSpPr>
          <p:nvPr/>
        </p:nvCxnSpPr>
        <p:spPr>
          <a:xfrm flipV="1">
            <a:off x="4221846" y="4563570"/>
            <a:ext cx="18448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" idx="2"/>
            <a:endCxn id="7" idx="0"/>
          </p:cNvCxnSpPr>
          <p:nvPr/>
        </p:nvCxnSpPr>
        <p:spPr>
          <a:xfrm rot="16200000" flipH="1">
            <a:off x="2882971" y="3669647"/>
            <a:ext cx="319582" cy="57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7944" y="1821888"/>
            <a:ext cx="1432371" cy="1169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SpatialApplet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Update()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Create driver object and run driver</a:t>
            </a:r>
          </a:p>
          <a:p>
            <a:pPr algn="ctr"/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13873" y="3305467"/>
            <a:ext cx="1573478" cy="30624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SpatialApplet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Update()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Get formatted data from the driver object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</a:rPr>
              <a:t>getXMLString</a:t>
            </a:r>
            <a:r>
              <a:rPr lang="en-US" sz="1200" dirty="0" smtClean="0">
                <a:solidFill>
                  <a:srgbClr val="000000"/>
                </a:solidFill>
              </a:rPr>
              <a:t>()]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Create legend from </a:t>
            </a:r>
            <a:r>
              <a:rPr lang="en-US" sz="1200" dirty="0" err="1" smtClean="0">
                <a:solidFill>
                  <a:srgbClr val="000000"/>
                </a:solidFill>
              </a:rPr>
              <a:t>IconMap.class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Create KML object from XML String </a:t>
            </a:r>
          </a:p>
          <a:p>
            <a:pPr marL="91440" indent="-9144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Pass KML and legend objects to </a:t>
            </a:r>
            <a:r>
              <a:rPr lang="en-US" sz="1200" dirty="0" err="1" smtClean="0">
                <a:solidFill>
                  <a:srgbClr val="000000"/>
                </a:solidFill>
              </a:rPr>
              <a:t>Javascript</a:t>
            </a:r>
            <a:r>
              <a:rPr lang="en-US" sz="1200" dirty="0" smtClean="0">
                <a:solidFill>
                  <a:srgbClr val="000000"/>
                </a:solidFill>
              </a:rPr>
              <a:t> namespace set in verification.js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7562" y="1838662"/>
            <a:ext cx="1704627" cy="1674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VerificationDriver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 [void </a:t>
            </a:r>
            <a:r>
              <a:rPr lang="en-US" sz="1200" b="1" dirty="0" err="1" smtClean="0">
                <a:solidFill>
                  <a:srgbClr val="000000"/>
                </a:solidFill>
              </a:rPr>
              <a:t>runDriver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After stats calculated:</a:t>
            </a: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new Format object and call </a:t>
            </a:r>
            <a:r>
              <a:rPr lang="en-US" sz="1200" b="1" dirty="0" err="1" smtClean="0">
                <a:solidFill>
                  <a:srgbClr val="000000"/>
                </a:solidFill>
              </a:rPr>
              <a:t>formatData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187455" y="3832324"/>
            <a:ext cx="1716386" cy="12163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VerificationDriver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[void </a:t>
            </a:r>
            <a:r>
              <a:rPr lang="en-US" sz="1200" b="1" dirty="0" err="1" smtClean="0">
                <a:solidFill>
                  <a:srgbClr val="000000"/>
                </a:solidFill>
              </a:rPr>
              <a:t>runDriver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Get formatted data from the Format object.</a:t>
            </a:r>
          </a:p>
          <a:p>
            <a:pPr marL="91440" indent="-91440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23592" y="1508110"/>
            <a:ext cx="1732327" cy="17973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Format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[void </a:t>
            </a:r>
            <a:r>
              <a:rPr lang="en-US" sz="1200" b="1" dirty="0" err="1" smtClean="0">
                <a:solidFill>
                  <a:srgbClr val="000000"/>
                </a:solidFill>
              </a:rPr>
              <a:t>formatData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Based on the output type, call appropriate </a:t>
            </a:r>
            <a:r>
              <a:rPr lang="en-US" sz="1200" dirty="0" err="1" smtClean="0">
                <a:solidFill>
                  <a:srgbClr val="000000"/>
                </a:solidFill>
              </a:rPr>
              <a:t>FormatLibrary</a:t>
            </a:r>
            <a:r>
              <a:rPr lang="en-US" sz="1200" dirty="0" smtClean="0">
                <a:solidFill>
                  <a:srgbClr val="000000"/>
                </a:solidFill>
              </a:rPr>
              <a:t> to return XML string to Format object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1740315" y="2406789"/>
            <a:ext cx="447247" cy="26891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3892189" y="2406789"/>
            <a:ext cx="231403" cy="26891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54" idx="0"/>
          </p:cNvCxnSpPr>
          <p:nvPr/>
        </p:nvCxnSpPr>
        <p:spPr>
          <a:xfrm rot="16200000" flipH="1">
            <a:off x="2910349" y="5183938"/>
            <a:ext cx="270707" cy="1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756947" y="1230923"/>
            <a:ext cx="2003420" cy="1696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formatForGoogleEarth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From passed stats, settings, and data object, pass necessary data to build XML for </a:t>
            </a:r>
            <a:r>
              <a:rPr lang="en-US" sz="1200" dirty="0" err="1" smtClean="0">
                <a:solidFill>
                  <a:srgbClr val="000000"/>
                </a:solidFill>
              </a:rPr>
              <a:t>GoogleEarth</a:t>
            </a:r>
            <a:r>
              <a:rPr lang="en-US" sz="1200" dirty="0" smtClean="0">
                <a:solidFill>
                  <a:srgbClr val="000000"/>
                </a:solidFill>
              </a:rPr>
              <a:t> object </a:t>
            </a:r>
            <a:r>
              <a:rPr lang="en-US" sz="1200" b="1" dirty="0" smtClean="0">
                <a:solidFill>
                  <a:srgbClr val="000000"/>
                </a:solidFill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</a:rPr>
              <a:t>GoogleEarth.class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82" name="Straight Arrow Connector 81"/>
          <p:cNvCxnSpPr>
            <a:stCxn id="8" idx="3"/>
            <a:endCxn id="34" idx="1"/>
          </p:cNvCxnSpPr>
          <p:nvPr/>
        </p:nvCxnSpPr>
        <p:spPr>
          <a:xfrm flipV="1">
            <a:off x="5855919" y="2079383"/>
            <a:ext cx="901028" cy="3274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926474" y="1508110"/>
            <a:ext cx="682017" cy="485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“map”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selected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756947" y="3305467"/>
            <a:ext cx="2003420" cy="13390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formatForGoogleEarth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XMLCreator object and call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createXML</a:t>
            </a:r>
            <a:r>
              <a:rPr lang="en-US" sz="1200" b="1" dirty="0" smtClean="0">
                <a:solidFill>
                  <a:srgbClr val="000000"/>
                </a:solidFill>
              </a:rPr>
              <a:t>(“map”) in </a:t>
            </a:r>
            <a:r>
              <a:rPr lang="en-US" sz="1200" b="1" dirty="0" err="1" smtClean="0">
                <a:solidFill>
                  <a:srgbClr val="000000"/>
                </a:solidFill>
              </a:rPr>
              <a:t>XMLCreator.class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5" name="Rounded Rectangle 114"/>
          <p:cNvSpPr/>
          <p:nvPr/>
        </p:nvSpPr>
        <p:spPr>
          <a:xfrm>
            <a:off x="6794430" y="5064728"/>
            <a:ext cx="2003420" cy="1511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formatForGoogleEarth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Retrieve the formatted XML as a String from the </a:t>
            </a:r>
            <a:r>
              <a:rPr lang="en-US" sz="1200" dirty="0" err="1" smtClean="0">
                <a:solidFill>
                  <a:srgbClr val="000000"/>
                </a:solidFill>
              </a:rPr>
              <a:t>XMLCreator</a:t>
            </a:r>
            <a:r>
              <a:rPr lang="en-US" sz="1200" dirty="0" smtClean="0">
                <a:solidFill>
                  <a:srgbClr val="000000"/>
                </a:solidFill>
              </a:rPr>
              <a:t> object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Return the formatted String to Format object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123" name="Straight Arrow Connector 122"/>
          <p:cNvCxnSpPr>
            <a:endCxn id="114" idx="0"/>
          </p:cNvCxnSpPr>
          <p:nvPr/>
        </p:nvCxnSpPr>
        <p:spPr>
          <a:xfrm>
            <a:off x="7725585" y="2927842"/>
            <a:ext cx="33072" cy="3776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5" idx="0"/>
          </p:cNvCxnSpPr>
          <p:nvPr/>
        </p:nvCxnSpPr>
        <p:spPr>
          <a:xfrm>
            <a:off x="7763068" y="4654873"/>
            <a:ext cx="33072" cy="4098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5" idx="1"/>
            <a:endCxn id="8" idx="3"/>
          </p:cNvCxnSpPr>
          <p:nvPr/>
        </p:nvCxnSpPr>
        <p:spPr>
          <a:xfrm rot="10800000">
            <a:off x="5855920" y="2406790"/>
            <a:ext cx="938511" cy="34136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1787351" y="258681"/>
            <a:ext cx="6008789" cy="505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Map Formatting Process Flow Diagram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84426" y="2259623"/>
            <a:ext cx="1432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90355" y="3795568"/>
            <a:ext cx="1596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99321" y="2534825"/>
            <a:ext cx="1704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190421" y="4299436"/>
            <a:ext cx="1704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123592" y="1993363"/>
            <a:ext cx="17323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756947" y="1759534"/>
            <a:ext cx="2003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756947" y="3795568"/>
            <a:ext cx="2003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794430" y="5538136"/>
            <a:ext cx="2003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 rot="5400000">
            <a:off x="855483" y="3136819"/>
            <a:ext cx="313777" cy="2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44956" y="4062411"/>
            <a:ext cx="1821736" cy="10023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Format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[</a:t>
            </a:r>
            <a:r>
              <a:rPr lang="en-US" sz="1200" b="1" dirty="0" err="1" smtClean="0">
                <a:solidFill>
                  <a:srgbClr val="000000"/>
                </a:solidFill>
              </a:rPr>
              <a:t>getFormattedData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XML string now accessible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48" name="Straight Arrow Connector 47"/>
          <p:cNvCxnSpPr>
            <a:stCxn id="8" idx="2"/>
            <a:endCxn id="42" idx="0"/>
          </p:cNvCxnSpPr>
          <p:nvPr/>
        </p:nvCxnSpPr>
        <p:spPr>
          <a:xfrm rot="16200000" flipH="1">
            <a:off x="4694318" y="3600905"/>
            <a:ext cx="756944" cy="16606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1"/>
            <a:endCxn id="7" idx="3"/>
          </p:cNvCxnSpPr>
          <p:nvPr/>
        </p:nvCxnSpPr>
        <p:spPr>
          <a:xfrm rot="10800000">
            <a:off x="3903842" y="4440482"/>
            <a:ext cx="341115" cy="1230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187563" y="5319346"/>
            <a:ext cx="1716386" cy="1256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VerificationDriver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[</a:t>
            </a:r>
            <a:r>
              <a:rPr lang="en-US" sz="1200" b="1" dirty="0" err="1" smtClean="0">
                <a:solidFill>
                  <a:srgbClr val="000000"/>
                </a:solidFill>
              </a:rPr>
              <a:t>getXMLString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XML string now accessible.</a:t>
            </a:r>
          </a:p>
          <a:p>
            <a:pPr algn="ctr"/>
            <a:endParaRPr lang="en-US" sz="12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2193387" y="5864423"/>
            <a:ext cx="1704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4" idx="1"/>
            <a:endCxn id="5" idx="3"/>
          </p:cNvCxnSpPr>
          <p:nvPr/>
        </p:nvCxnSpPr>
        <p:spPr>
          <a:xfrm rot="10800000">
            <a:off x="1787351" y="4836683"/>
            <a:ext cx="400212" cy="11110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42" idx="3"/>
          </p:cNvCxnSpPr>
          <p:nvPr/>
        </p:nvCxnSpPr>
        <p:spPr>
          <a:xfrm flipV="1">
            <a:off x="4221846" y="4563570"/>
            <a:ext cx="18448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" idx="2"/>
            <a:endCxn id="7" idx="0"/>
          </p:cNvCxnSpPr>
          <p:nvPr/>
        </p:nvCxnSpPr>
        <p:spPr>
          <a:xfrm rot="16200000" flipH="1">
            <a:off x="2882971" y="3669647"/>
            <a:ext cx="319582" cy="57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7943" y="940020"/>
            <a:ext cx="3055097" cy="14821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StaticRunDriver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Main()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Check for global </a:t>
            </a:r>
            <a:r>
              <a:rPr lang="en-US" sz="1200" dirty="0" err="1" smtClean="0">
                <a:solidFill>
                  <a:srgbClr val="000000"/>
                </a:solidFill>
              </a:rPr>
              <a:t>environment$VERIF_HOME</a:t>
            </a:r>
            <a:r>
              <a:rPr lang="en-US" sz="1200" dirty="0" smtClean="0">
                <a:solidFill>
                  <a:srgbClr val="000000"/>
                </a:solidFill>
              </a:rPr>
              <a:t> variable </a:t>
            </a:r>
            <a:r>
              <a:rPr lang="en-US" sz="1200" dirty="0" smtClean="0">
                <a:solidFill>
                  <a:srgbClr val="000000"/>
                </a:solidFill>
              </a:rPr>
              <a:t>on machine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and set this as variable “home” [</a:t>
            </a:r>
            <a:r>
              <a:rPr lang="en-US" sz="1200" b="1" dirty="0" err="1" smtClean="0">
                <a:solidFill>
                  <a:srgbClr val="000000"/>
                </a:solidFill>
              </a:rPr>
              <a:t>driverObj.setHome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  <a:r>
              <a:rPr lang="en-US" sz="1200" dirty="0" smtClean="0">
                <a:solidFill>
                  <a:srgbClr val="000000"/>
                </a:solidFill>
              </a:rPr>
              <a:t>]</a:t>
            </a:r>
          </a:p>
          <a:p>
            <a:pPr marL="91440" indent="-9144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Instantiate </a:t>
            </a:r>
            <a:r>
              <a:rPr lang="en-US" sz="1200" dirty="0" err="1" smtClean="0">
                <a:solidFill>
                  <a:srgbClr val="000000"/>
                </a:solidFill>
              </a:rPr>
              <a:t>StaticRunDriver</a:t>
            </a:r>
            <a:r>
              <a:rPr lang="en-US" sz="1200" dirty="0" smtClean="0">
                <a:solidFill>
                  <a:srgbClr val="000000"/>
                </a:solidFill>
              </a:rPr>
              <a:t>() constructor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6185" y="1424786"/>
            <a:ext cx="30786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787351" y="235165"/>
            <a:ext cx="6008789" cy="50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ASCII file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Formatting Process Flow Diagram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959" y="2761940"/>
            <a:ext cx="3066855" cy="16740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StaticRunDriver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Constructor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Instantiate main driver (</a:t>
            </a:r>
            <a:r>
              <a:rPr lang="en-US" sz="1200" dirty="0" err="1" smtClean="0">
                <a:solidFill>
                  <a:srgbClr val="000000"/>
                </a:solidFill>
              </a:rPr>
              <a:t>VerificationDriver.class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Set the home directory in the main driver object [retrieved from the Main() method]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Run the main driver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Get the ASCII file name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200" y="3214740"/>
            <a:ext cx="3066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139127" y="1936661"/>
            <a:ext cx="1704627" cy="1674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getAsciiFileName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Using settings and data object information build the file name 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00959" y="4847101"/>
            <a:ext cx="3066855" cy="16152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StaticRunDriver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Constructor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If the </a:t>
            </a:r>
            <a:r>
              <a:rPr lang="en-US" sz="1200" dirty="0" err="1" smtClean="0">
                <a:solidFill>
                  <a:srgbClr val="000000"/>
                </a:solidFill>
              </a:rPr>
              <a:t>outputType</a:t>
            </a:r>
            <a:r>
              <a:rPr lang="en-US" sz="1200" dirty="0" smtClean="0">
                <a:solidFill>
                  <a:srgbClr val="000000"/>
                </a:solidFill>
              </a:rPr>
              <a:t> is </a:t>
            </a:r>
            <a:r>
              <a:rPr lang="en-US" sz="1200" dirty="0" smtClean="0">
                <a:solidFill>
                  <a:srgbClr val="000000"/>
                </a:solidFill>
              </a:rPr>
              <a:t>“</a:t>
            </a:r>
            <a:r>
              <a:rPr lang="en-US" sz="1200" dirty="0" err="1" smtClean="0">
                <a:solidFill>
                  <a:srgbClr val="000000"/>
                </a:solidFill>
              </a:rPr>
              <a:t>ascii</a:t>
            </a:r>
            <a:r>
              <a:rPr lang="en-US" sz="1200" dirty="0" smtClean="0">
                <a:solidFill>
                  <a:srgbClr val="000000"/>
                </a:solidFill>
              </a:rPr>
              <a:t>”, call method to format and write to ASCII file [</a:t>
            </a:r>
            <a:r>
              <a:rPr lang="en-US" sz="1200" b="1" dirty="0" err="1" smtClean="0">
                <a:solidFill>
                  <a:srgbClr val="000000"/>
                </a:solidFill>
              </a:rPr>
              <a:t>WriteLibrary.writeToAscii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  <a:r>
              <a:rPr lang="en-US" sz="1200" dirty="0" smtClean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986260" y="3891982"/>
            <a:ext cx="4339027" cy="2735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FormatLibrary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writeToAscii</a:t>
            </a:r>
            <a:r>
              <a:rPr lang="en-US" sz="1200" b="1" dirty="0" smtClean="0">
                <a:solidFill>
                  <a:srgbClr val="000000"/>
                </a:solidFill>
              </a:rPr>
              <a:t>()</a:t>
            </a: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Using the stats, settings, and data object, retrieve appropriate information to write to output.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Create new string buffer to write data to memory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Build path and file name, path name retrieved by the settings object (which is set automatically by </a:t>
            </a:r>
            <a:r>
              <a:rPr lang="en-US" sz="1200" dirty="0" err="1" smtClean="0">
                <a:solidFill>
                  <a:srgbClr val="000000"/>
                </a:solidFill>
              </a:rPr>
              <a:t>VerificationDriver</a:t>
            </a:r>
            <a:r>
              <a:rPr lang="en-US" sz="1200" dirty="0" smtClean="0">
                <a:solidFill>
                  <a:srgbClr val="000000"/>
                </a:solidFill>
              </a:rPr>
              <a:t> when </a:t>
            </a:r>
            <a:r>
              <a:rPr lang="en-US" sz="1200" dirty="0" err="1" smtClean="0">
                <a:solidFill>
                  <a:srgbClr val="000000"/>
                </a:solidFill>
              </a:rPr>
              <a:t>driverObj.setHome</a:t>
            </a:r>
            <a:r>
              <a:rPr lang="en-US" sz="1200" dirty="0" smtClean="0">
                <a:solidFill>
                  <a:srgbClr val="000000"/>
                </a:solidFill>
              </a:rPr>
              <a:t>() </a:t>
            </a:r>
            <a:r>
              <a:rPr lang="en-US" sz="1200" dirty="0" err="1" smtClean="0">
                <a:solidFill>
                  <a:srgbClr val="000000"/>
                </a:solidFill>
              </a:rPr>
              <a:t>was</a:t>
            </a:r>
            <a:r>
              <a:rPr lang="en-US" sz="1200" dirty="0" err="1" smtClean="0">
                <a:solidFill>
                  <a:srgbClr val="000000"/>
                </a:solidFill>
              </a:rPr>
              <a:t>s</a:t>
            </a:r>
            <a:r>
              <a:rPr lang="en-US" sz="1200" dirty="0" smtClean="0">
                <a:solidFill>
                  <a:srgbClr val="000000"/>
                </a:solidFill>
              </a:rPr>
              <a:t> called.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Append header block with information about the file to string buffer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Using loops, append column headers and data for each forecast source </a:t>
            </a:r>
            <a:r>
              <a:rPr lang="en-US" sz="1200" dirty="0" smtClean="0">
                <a:solidFill>
                  <a:srgbClr val="000000"/>
                </a:solidFill>
              </a:rPr>
              <a:t>to string buffer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Using Java </a:t>
            </a:r>
            <a:r>
              <a:rPr lang="en-US" sz="1200" dirty="0" err="1" smtClean="0">
                <a:solidFill>
                  <a:srgbClr val="000000"/>
                </a:solidFill>
              </a:rPr>
              <a:t>PrintWriter</a:t>
            </a:r>
            <a:r>
              <a:rPr lang="en-US" sz="1200" dirty="0" smtClean="0">
                <a:solidFill>
                  <a:srgbClr val="000000"/>
                </a:solidFill>
              </a:rPr>
              <a:t>, write string buffer to the file 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0959" y="5530660"/>
            <a:ext cx="3066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1"/>
          </p:cNvCxnSpPr>
          <p:nvPr/>
        </p:nvCxnSpPr>
        <p:spPr>
          <a:xfrm flipV="1">
            <a:off x="3367814" y="2773701"/>
            <a:ext cx="771313" cy="82527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0"/>
          </p:cNvCxnSpPr>
          <p:nvPr/>
        </p:nvCxnSpPr>
        <p:spPr>
          <a:xfrm flipH="1">
            <a:off x="1834387" y="2422200"/>
            <a:ext cx="1105" cy="339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5" idx="0"/>
          </p:cNvCxnSpPr>
          <p:nvPr/>
        </p:nvCxnSpPr>
        <p:spPr>
          <a:xfrm>
            <a:off x="1834387" y="4436020"/>
            <a:ext cx="0" cy="41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6" idx="1"/>
          </p:cNvCxnSpPr>
          <p:nvPr/>
        </p:nvCxnSpPr>
        <p:spPr>
          <a:xfrm flipV="1">
            <a:off x="3367814" y="5259928"/>
            <a:ext cx="618446" cy="39481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39127" y="2672156"/>
            <a:ext cx="1704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86260" y="4428086"/>
            <a:ext cx="43390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623</Words>
  <Application>Microsoft Macintosh PowerPoint</Application>
  <PresentationFormat>On-screen Show (4:3)</PresentationFormat>
  <Paragraphs>204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Ou</dc:creator>
  <cp:lastModifiedBy>Melissa Ou</cp:lastModifiedBy>
  <cp:revision>167</cp:revision>
  <dcterms:created xsi:type="dcterms:W3CDTF">2011-08-24T19:23:40Z</dcterms:created>
  <dcterms:modified xsi:type="dcterms:W3CDTF">2011-08-26T21:21:46Z</dcterms:modified>
</cp:coreProperties>
</file>