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Inter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1141560" y="618480"/>
            <a:ext cx="9906120" cy="685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1141560" y="618480"/>
            <a:ext cx="9906120" cy="685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0" y="0"/>
            <a:ext cx="2305080" cy="6858000"/>
            <a:chOff x="0" y="0"/>
            <a:chExt cx="2305080" cy="6858000"/>
          </a:xfrm>
        </p:grpSpPr>
        <p:sp>
          <p:nvSpPr>
            <p:cNvPr id="12" name="Google Shape;12;p1"/>
            <p:cNvSpPr/>
            <p:nvPr/>
          </p:nvSpPr>
          <p:spPr>
            <a:xfrm>
              <a:off x="1209600" y="4680"/>
              <a:ext cx="23760" cy="2181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128600" y="217656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23920" y="402120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14360" y="9360"/>
              <a:ext cx="28440" cy="44816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333360" y="44816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90440" y="9360"/>
              <a:ext cx="152280" cy="90792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290600" y="14400"/>
              <a:ext cx="376200" cy="1801800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600200" y="180180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380960" y="9360"/>
              <a:ext cx="371520" cy="1425600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1643040" y="0"/>
              <a:ext cx="152280" cy="912960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1685880" y="142092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685880" y="9032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743120" y="4680"/>
              <a:ext cx="419040" cy="522360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" name="Google Shape;25;p1"/>
            <p:cNvSpPr/>
            <p:nvPr/>
          </p:nvSpPr>
          <p:spPr>
            <a:xfrm>
              <a:off x="2119320" y="488880"/>
              <a:ext cx="162000" cy="147600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52560" y="4680"/>
              <a:ext cx="152280" cy="90792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" name="Google Shape;27;p1"/>
            <p:cNvSpPr/>
            <p:nvPr/>
          </p:nvSpPr>
          <p:spPr>
            <a:xfrm>
              <a:off x="866880" y="9032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90640" y="155412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38360" y="5622840"/>
              <a:ext cx="338040" cy="1216080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" name="Google Shape;30;p1"/>
            <p:cNvSpPr/>
            <p:nvPr/>
          </p:nvSpPr>
          <p:spPr>
            <a:xfrm>
              <a:off x="647640" y="5479920"/>
              <a:ext cx="157320" cy="157320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6600" y="9032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0" y="3897360"/>
              <a:ext cx="133200" cy="26676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" name="Google Shape;33;p1"/>
            <p:cNvSpPr/>
            <p:nvPr/>
          </p:nvSpPr>
          <p:spPr>
            <a:xfrm>
              <a:off x="66600" y="414972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0" y="1644480"/>
              <a:ext cx="133200" cy="270000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" name="Google Shape;35;p1"/>
            <p:cNvSpPr/>
            <p:nvPr/>
          </p:nvSpPr>
          <p:spPr>
            <a:xfrm>
              <a:off x="66600" y="14684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95160" y="4680"/>
              <a:ext cx="309600" cy="1558800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" name="Google Shape;37;p1"/>
            <p:cNvSpPr/>
            <p:nvPr/>
          </p:nvSpPr>
          <p:spPr>
            <a:xfrm>
              <a:off x="57240" y="488160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38240" y="5060880"/>
              <a:ext cx="304920" cy="177804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" name="Google Shape;39;p1"/>
            <p:cNvSpPr/>
            <p:nvPr/>
          </p:nvSpPr>
          <p:spPr>
            <a:xfrm>
              <a:off x="561960" y="643104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42960" y="6610320"/>
              <a:ext cx="23760" cy="243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" name="Google Shape;41;p1"/>
            <p:cNvSpPr/>
            <p:nvPr/>
          </p:nvSpPr>
          <p:spPr>
            <a:xfrm>
              <a:off x="76320" y="643104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0" y="5978520"/>
              <a:ext cx="190440" cy="461880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" name="Google Shape;43;p1"/>
            <p:cNvSpPr/>
            <p:nvPr/>
          </p:nvSpPr>
          <p:spPr>
            <a:xfrm>
              <a:off x="1014480" y="1801800"/>
              <a:ext cx="214200" cy="75564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" name="Google Shape;44;p1"/>
            <p:cNvSpPr/>
            <p:nvPr/>
          </p:nvSpPr>
          <p:spPr>
            <a:xfrm>
              <a:off x="938160" y="2548080"/>
              <a:ext cx="166680" cy="160200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95440" y="4680"/>
              <a:ext cx="638280" cy="402588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" name="Google Shape;46;p1"/>
            <p:cNvSpPr/>
            <p:nvPr/>
          </p:nvSpPr>
          <p:spPr>
            <a:xfrm>
              <a:off x="1224000" y="1382760"/>
              <a:ext cx="142920" cy="47628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" name="Google Shape;47;p1"/>
            <p:cNvSpPr/>
            <p:nvPr/>
          </p:nvSpPr>
          <p:spPr>
            <a:xfrm>
              <a:off x="1300320" y="1849320"/>
              <a:ext cx="109440" cy="10800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81160" y="3417840"/>
              <a:ext cx="142920" cy="474840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" name="Google Shape;49;p1"/>
            <p:cNvSpPr/>
            <p:nvPr/>
          </p:nvSpPr>
          <p:spPr>
            <a:xfrm>
              <a:off x="237960" y="3882960"/>
              <a:ext cx="109440" cy="109440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680" y="2166840"/>
              <a:ext cx="114480" cy="452520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" name="Google Shape;51;p1"/>
            <p:cNvSpPr/>
            <p:nvPr/>
          </p:nvSpPr>
          <p:spPr>
            <a:xfrm>
              <a:off x="52560" y="2066760"/>
              <a:ext cx="109440" cy="10944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228680" y="4662360"/>
              <a:ext cx="23760" cy="2181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" name="Google Shape;53;p1"/>
            <p:cNvSpPr/>
            <p:nvPr/>
          </p:nvSpPr>
          <p:spPr>
            <a:xfrm>
              <a:off x="1319040" y="5041800"/>
              <a:ext cx="371520" cy="1801800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" name="Google Shape;54;p1"/>
            <p:cNvSpPr/>
            <p:nvPr/>
          </p:nvSpPr>
          <p:spPr>
            <a:xfrm>
              <a:off x="1147680" y="44816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819000" y="3983040"/>
              <a:ext cx="347760" cy="2860560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6" name="Google Shape;56;p1"/>
            <p:cNvSpPr/>
            <p:nvPr/>
          </p:nvSpPr>
          <p:spPr>
            <a:xfrm>
              <a:off x="728640" y="380700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623960" y="4867200"/>
              <a:ext cx="190440" cy="1890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405080" y="5423040"/>
              <a:ext cx="371520" cy="1425600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" name="Google Shape;59;p1"/>
            <p:cNvSpPr/>
            <p:nvPr/>
          </p:nvSpPr>
          <p:spPr>
            <a:xfrm>
              <a:off x="1666800" y="5945040"/>
              <a:ext cx="152280" cy="912960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" name="Google Shape;60;p1"/>
            <p:cNvSpPr/>
            <p:nvPr/>
          </p:nvSpPr>
          <p:spPr>
            <a:xfrm>
              <a:off x="1709640" y="524664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709640" y="5764320"/>
              <a:ext cx="190440" cy="19044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66880" y="6330960"/>
              <a:ext cx="419040" cy="52704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" name="Google Shape;63;p1"/>
            <p:cNvSpPr/>
            <p:nvPr/>
          </p:nvSpPr>
          <p:spPr>
            <a:xfrm>
              <a:off x="2147760" y="6221520"/>
              <a:ext cx="157320" cy="147600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4720" y="9360"/>
              <a:ext cx="233280" cy="5103720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"/>
            <p:cNvSpPr/>
            <p:nvPr/>
          </p:nvSpPr>
          <p:spPr>
            <a:xfrm>
              <a:off x="633240" y="5103720"/>
              <a:ext cx="185760" cy="185760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"/>
          <p:cNvSpPr txBox="1"/>
          <p:nvPr>
            <p:ph type="title"/>
          </p:nvPr>
        </p:nvSpPr>
        <p:spPr>
          <a:xfrm>
            <a:off x="1876320" y="1122480"/>
            <a:ext cx="8791560" cy="238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"/>
          <p:cNvSpPr txBox="1"/>
          <p:nvPr>
            <p:ph idx="10" type="dt"/>
          </p:nvPr>
        </p:nvSpPr>
        <p:spPr>
          <a:xfrm>
            <a:off x="7077600" y="541008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"/>
          <p:cNvSpPr txBox="1"/>
          <p:nvPr>
            <p:ph idx="11" type="ftr"/>
          </p:nvPr>
        </p:nvSpPr>
        <p:spPr>
          <a:xfrm>
            <a:off x="1876320" y="5410080"/>
            <a:ext cx="51249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9896760" y="5410080"/>
            <a:ext cx="771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20" name="Google Shape;12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4"/>
          <p:cNvGrpSpPr/>
          <p:nvPr/>
        </p:nvGrpSpPr>
        <p:grpSpPr>
          <a:xfrm>
            <a:off x="-14400" y="0"/>
            <a:ext cx="12053880" cy="6858000"/>
            <a:chOff x="-14400" y="0"/>
            <a:chExt cx="12053880" cy="6858000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-14400" y="0"/>
              <a:ext cx="1221120" cy="6858000"/>
              <a:chOff x="-14400" y="0"/>
              <a:chExt cx="1221120" cy="6858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114480" y="4680"/>
                <a:ext cx="23760" cy="2181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14"/>
              <p:cNvSpPr/>
              <p:nvPr/>
            </p:nvSpPr>
            <p:spPr>
              <a:xfrm>
                <a:off x="33480" y="217656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8440" y="4021200"/>
                <a:ext cx="190440" cy="1890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00160" y="4680"/>
                <a:ext cx="369720" cy="1811160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7" name="Google Shape;127;p14"/>
              <p:cNvSpPr/>
              <p:nvPr/>
            </p:nvSpPr>
            <p:spPr>
              <a:xfrm>
                <a:off x="503280" y="1801800"/>
                <a:ext cx="190440" cy="1890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85840" y="4680"/>
                <a:ext cx="369720" cy="1430280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9" name="Google Shape;129;p14"/>
              <p:cNvSpPr/>
              <p:nvPr/>
            </p:nvSpPr>
            <p:spPr>
              <a:xfrm>
                <a:off x="546120" y="0"/>
                <a:ext cx="152280" cy="912960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0" name="Google Shape;130;p14"/>
              <p:cNvSpPr/>
              <p:nvPr/>
            </p:nvSpPr>
            <p:spPr>
              <a:xfrm>
                <a:off x="588960" y="142092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588960" y="90324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641520" y="0"/>
                <a:ext cx="422280" cy="52704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14"/>
              <p:cNvSpPr/>
              <p:nvPr/>
            </p:nvSpPr>
            <p:spPr>
              <a:xfrm>
                <a:off x="1020600" y="488880"/>
                <a:ext cx="162000" cy="147600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5" name="Google Shape;135;p14"/>
              <p:cNvSpPr/>
              <p:nvPr/>
            </p:nvSpPr>
            <p:spPr>
              <a:xfrm>
                <a:off x="9360" y="1801800"/>
                <a:ext cx="123840" cy="12708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14"/>
              <p:cNvSpPr/>
              <p:nvPr/>
            </p:nvSpPr>
            <p:spPr>
              <a:xfrm>
                <a:off x="-9360" y="3549600"/>
                <a:ext cx="147600" cy="480960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7" name="Google Shape;137;p14"/>
              <p:cNvSpPr/>
              <p:nvPr/>
            </p:nvSpPr>
            <p:spPr>
              <a:xfrm>
                <a:off x="128520" y="1382760"/>
                <a:ext cx="142920" cy="47628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14"/>
              <p:cNvSpPr/>
              <p:nvPr/>
            </p:nvSpPr>
            <p:spPr>
              <a:xfrm>
                <a:off x="204840" y="1849320"/>
                <a:ext cx="114480" cy="10800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133200" y="4662360"/>
                <a:ext cx="23760" cy="21812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14"/>
              <p:cNvSpPr/>
              <p:nvPr/>
            </p:nvSpPr>
            <p:spPr>
              <a:xfrm>
                <a:off x="223920" y="5041800"/>
                <a:ext cx="369720" cy="1801800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14"/>
              <p:cNvSpPr/>
              <p:nvPr/>
            </p:nvSpPr>
            <p:spPr>
              <a:xfrm>
                <a:off x="52560" y="448164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-14400" y="5627520"/>
                <a:ext cx="85680" cy="1216080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3" name="Google Shape;143;p14"/>
              <p:cNvSpPr/>
              <p:nvPr/>
            </p:nvSpPr>
            <p:spPr>
              <a:xfrm>
                <a:off x="527040" y="4867200"/>
                <a:ext cx="190440" cy="1890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09600" y="5423040"/>
                <a:ext cx="374760" cy="1425600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5" name="Google Shape;145;p14"/>
              <p:cNvSpPr/>
              <p:nvPr/>
            </p:nvSpPr>
            <p:spPr>
              <a:xfrm>
                <a:off x="569880" y="5945040"/>
                <a:ext cx="152280" cy="912960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6" name="Google Shape;146;p14"/>
              <p:cNvSpPr/>
              <p:nvPr/>
            </p:nvSpPr>
            <p:spPr>
              <a:xfrm>
                <a:off x="612720" y="524664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612720" y="5764320"/>
                <a:ext cx="19044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669960" y="6330960"/>
                <a:ext cx="417600" cy="517680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9" name="Google Shape;149;p14"/>
              <p:cNvSpPr/>
              <p:nvPr/>
            </p:nvSpPr>
            <p:spPr>
              <a:xfrm>
                <a:off x="1049400" y="6221520"/>
                <a:ext cx="157320" cy="147600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4"/>
            <p:cNvGrpSpPr/>
            <p:nvPr/>
          </p:nvGrpSpPr>
          <p:grpSpPr>
            <a:xfrm>
              <a:off x="11364840" y="0"/>
              <a:ext cx="674640" cy="6848640"/>
              <a:chOff x="11364840" y="0"/>
              <a:chExt cx="674640" cy="6848640"/>
            </a:xfrm>
          </p:grpSpPr>
          <p:sp>
            <p:nvSpPr>
              <p:cNvPr id="151" name="Google Shape;151;p14"/>
              <p:cNvSpPr/>
              <p:nvPr/>
            </p:nvSpPr>
            <p:spPr>
              <a:xfrm>
                <a:off x="11484000" y="0"/>
                <a:ext cx="417600" cy="512640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14"/>
              <p:cNvSpPr/>
              <p:nvPr/>
            </p:nvSpPr>
            <p:spPr>
              <a:xfrm>
                <a:off x="11364840" y="474840"/>
                <a:ext cx="157320" cy="15228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11631600" y="1539720"/>
                <a:ext cx="189000" cy="19044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11531520" y="5694480"/>
                <a:ext cx="298440" cy="1154160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5" name="Google Shape;155;p14"/>
              <p:cNvSpPr/>
              <p:nvPr/>
            </p:nvSpPr>
            <p:spPr>
              <a:xfrm>
                <a:off x="11773080" y="5551560"/>
                <a:ext cx="157320" cy="155520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1711160" y="4680"/>
                <a:ext cx="304920" cy="1544760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7" name="Google Shape;157;p14"/>
              <p:cNvSpPr/>
              <p:nvPr/>
            </p:nvSpPr>
            <p:spPr>
              <a:xfrm>
                <a:off x="11636280" y="4867200"/>
                <a:ext cx="189000" cy="1890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11441160" y="5046840"/>
                <a:ext cx="307800" cy="1801800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9" name="Google Shape;159;p14"/>
              <p:cNvSpPr/>
              <p:nvPr/>
            </p:nvSpPr>
            <p:spPr>
              <a:xfrm>
                <a:off x="11849040" y="6416640"/>
                <a:ext cx="190440" cy="1890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11939760" y="6595920"/>
                <a:ext cx="23760" cy="252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68CCCC"/>
                  </a:gs>
                  <a:gs pos="100000">
                    <a:srgbClr val="24DB85"/>
                  </a:gs>
                </a:gsLst>
                <a:lin ang="5400000" scaled="0"/>
              </a:gradFill>
              <a:ln>
                <a:noFill/>
              </a:ln>
            </p:spPr>
          </p:sp>
        </p:grpSp>
      </p:grpSp>
      <p:sp>
        <p:nvSpPr>
          <p:cNvPr id="161" name="Google Shape;161;p14"/>
          <p:cNvSpPr txBox="1"/>
          <p:nvPr>
            <p:ph type="title"/>
          </p:nvPr>
        </p:nvSpPr>
        <p:spPr>
          <a:xfrm>
            <a:off x="1141560" y="618480"/>
            <a:ext cx="9906120" cy="147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14"/>
          <p:cNvSpPr txBox="1"/>
          <p:nvPr>
            <p:ph idx="2" type="title"/>
          </p:nvPr>
        </p:nvSpPr>
        <p:spPr>
          <a:xfrm>
            <a:off x="1141560" y="2249640"/>
            <a:ext cx="9906120" cy="35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14"/>
          <p:cNvSpPr txBox="1"/>
          <p:nvPr>
            <p:ph idx="10" type="dt"/>
          </p:nvPr>
        </p:nvSpPr>
        <p:spPr>
          <a:xfrm>
            <a:off x="7457040" y="58831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1141560" y="5883120"/>
            <a:ext cx="62391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10276200" y="5883120"/>
            <a:ext cx="7711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1700280" y="707760"/>
            <a:ext cx="879156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PROJET </a:t>
            </a:r>
            <a:r>
              <a:rPr lang="fr-FR" sz="4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466360" y="3429000"/>
            <a:ext cx="7432200" cy="1655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-FR" sz="2700">
                <a:solidFill>
                  <a:srgbClr val="271A38"/>
                </a:solidFill>
                <a:highlight>
                  <a:srgbClr val="F5F5F5"/>
                </a:highlight>
                <a:latin typeface="Inter"/>
                <a:ea typeface="Inter"/>
                <a:cs typeface="Inter"/>
                <a:sym typeface="Inter"/>
              </a:rPr>
              <a:t>Développez un algorithme de recherche en JavaScript</a:t>
            </a:r>
            <a:endParaRPr sz="37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fr-FR" sz="1900" u="none" cap="none" strike="noStrike">
                <a:solidFill>
                  <a:srgbClr val="82FFFF"/>
                </a:solidFill>
                <a:latin typeface="Calibri"/>
                <a:ea typeface="Calibri"/>
                <a:cs typeface="Calibri"/>
                <a:sym typeface="Calibri"/>
              </a:rPr>
              <a:t>    NOA BOUSKILA BAROUKH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1043280" y="0"/>
            <a:ext cx="990612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1) </a:t>
            </a:r>
            <a:r>
              <a:rPr b="0" i="0" lang="fr-FR" sz="3600" u="sng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IDENTIFICATION DU BESOIN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136520" y="792000"/>
            <a:ext cx="10652760" cy="578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sng" cap="none" strike="noStrike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fr-FR" sz="2000" u="sng" cap="none" strike="noStrike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BESOIN : </a:t>
            </a:r>
            <a:r>
              <a:rPr b="1" i="0" lang="fr-FR" sz="2000" u="none" cap="none" strike="noStrike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1" lang="fr-FR" sz="20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Création d’un site de recettes avec un moteur de recherche et 3 filtres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fr-FR" sz="2200" u="none" cap="none" strike="noStrike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Avec  :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Noto Sans Symbols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du HTML , CSS , JS , Bootstap ( sans  framework js )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Noto Sans Symbols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Réalisation d’un </a:t>
            </a: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schéma</a:t>
            </a: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 expliquant la décomposition de la recherche 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3675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271A38"/>
              </a:buClr>
              <a:buSzPts val="2200"/>
              <a:buFont typeface="Inter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2 méthodes de développement du moteur de recherche principal : Fonctionnelles et Natives  ( dans 2 branches differentes )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Noto Sans Symbols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 une fiche d’investigation des fonctionnalités qui compare les 2 méthodes 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3675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271A38"/>
              </a:buClr>
              <a:buSzPts val="2200"/>
              <a:buFont typeface="Inter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le code ne donnant pas d’erreur linter ou de console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3675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271A38"/>
              </a:buClr>
              <a:buSzPts val="2200"/>
              <a:buFont typeface="Inter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Le code est décomposé en   fonctions réutilisables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3675" lvl="0" marL="22860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Clr>
                <a:srgbClr val="271A38"/>
              </a:buClr>
              <a:buSzPts val="2200"/>
              <a:buFont typeface="Inter"/>
              <a:buChar char="⮚"/>
            </a:pPr>
            <a:r>
              <a:rPr b="1" i="1" lang="fr-FR" sz="2200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Répond aux normes W3C Validator</a:t>
            </a:r>
            <a:endParaRPr b="1" i="1" sz="2200">
              <a:solidFill>
                <a:srgbClr val="271A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rgbClr val="271A3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