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sldIdLst>
    <p:sldId id="261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75" d="100"/>
          <a:sy n="75" d="100"/>
        </p:scale>
        <p:origin x="-180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38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31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AEDE-8849-4D73-A6AB-7CF62F6BA82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2A8F78-E6D8-498B-A4FB-EA9F1C86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983F-90DC-4F44-894B-F804808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66" y="152400"/>
            <a:ext cx="8596668" cy="1320800"/>
          </a:xfrm>
        </p:spPr>
        <p:txBody>
          <a:bodyPr/>
          <a:lstStyle/>
          <a:p>
            <a:r>
              <a:rPr lang="en-US" dirty="0"/>
              <a:t>Front-End Styling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B01A0-4486-4EFD-8D7C-63A7B3A4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66" y="812800"/>
            <a:ext cx="2886075" cy="1733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3285B0-183F-415E-A786-82250FE62DED}"/>
              </a:ext>
            </a:extLst>
          </p:cNvPr>
          <p:cNvSpPr/>
          <p:nvPr/>
        </p:nvSpPr>
        <p:spPr>
          <a:xfrm>
            <a:off x="681966" y="2699037"/>
            <a:ext cx="7921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&lt;h1 align="absolute" class="</a:t>
            </a:r>
            <a:r>
              <a:rPr lang="en-US" sz="2400" dirty="0" err="1">
                <a:latin typeface="Consolas" panose="020B0609020204030204" pitchFamily="49" charset="0"/>
              </a:rPr>
              <a:t>title_heading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UMKC DOCUMENT RETRIEVAL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&lt;/h1&gt;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73172-6726-46C1-AC6B-4B070338FCC8}"/>
              </a:ext>
            </a:extLst>
          </p:cNvPr>
          <p:cNvSpPr/>
          <p:nvPr/>
        </p:nvSpPr>
        <p:spPr>
          <a:xfrm>
            <a:off x="681966" y="4052053"/>
            <a:ext cx="5556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title_heading</a:t>
            </a:r>
            <a:r>
              <a:rPr lang="en-US" sz="2400" dirty="0">
                <a:latin typeface="Consolas" panose="020B0609020204030204" pitchFamily="49" charset="0"/>
              </a:rPr>
              <a:t>{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text-align: center;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color: #ffff00;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background-color:blue</a:t>
            </a:r>
            <a:r>
              <a:rPr lang="en-US" sz="2400" dirty="0">
                <a:latin typeface="Consolas" panose="020B0609020204030204" pitchFamily="49" charset="0"/>
              </a:rPr>
              <a:t>;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width:20px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983F-90DC-4F44-894B-F804808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66" y="152400"/>
            <a:ext cx="8596668" cy="1320800"/>
          </a:xfrm>
        </p:spPr>
        <p:txBody>
          <a:bodyPr/>
          <a:lstStyle/>
          <a:p>
            <a:r>
              <a:rPr lang="en-US" dirty="0"/>
              <a:t>Upload, Retrieval, Taxonomy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64F465-CF74-4B68-A57D-ACC60096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82" y="914400"/>
            <a:ext cx="427264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28B30-3673-40D6-96AF-B1A0EF8A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914400"/>
            <a:ext cx="7436382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41E50E-4229-42C2-AD1C-797373BAE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459" y="914400"/>
            <a:ext cx="2514655" cy="576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9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59466 -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A8953-E376-4D64-B309-939B6659C14C}"/>
              </a:ext>
            </a:extLst>
          </p:cNvPr>
          <p:cNvSpPr txBox="1">
            <a:spLocks/>
          </p:cNvSpPr>
          <p:nvPr/>
        </p:nvSpPr>
        <p:spPr>
          <a:xfrm>
            <a:off x="681966" y="152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 Endpoints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D2D8F4-551F-48E1-B404-B7FA8F0A2C1A}"/>
              </a:ext>
            </a:extLst>
          </p:cNvPr>
          <p:cNvSpPr/>
          <p:nvPr/>
        </p:nvSpPr>
        <p:spPr>
          <a:xfrm>
            <a:off x="681966" y="958247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Upload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F14B46-7977-4912-84FF-4698AB541F9E}"/>
              </a:ext>
            </a:extLst>
          </p:cNvPr>
          <p:cNvSpPr/>
          <p:nvPr/>
        </p:nvSpPr>
        <p:spPr>
          <a:xfrm>
            <a:off x="3341627" y="94648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Retrieval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3336D1-A0DE-41B5-84ED-D890EC457F9D}"/>
              </a:ext>
            </a:extLst>
          </p:cNvPr>
          <p:cNvSpPr/>
          <p:nvPr/>
        </p:nvSpPr>
        <p:spPr>
          <a:xfrm>
            <a:off x="6096000" y="958247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Taxon.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2C8251-3F47-44BB-936A-2B64141C8175}"/>
              </a:ext>
            </a:extLst>
          </p:cNvPr>
          <p:cNvSpPr/>
          <p:nvPr/>
        </p:nvSpPr>
        <p:spPr>
          <a:xfrm>
            <a:off x="681966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Upload API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42C8DD-465C-4E43-A643-6F9667FBBCF5}"/>
              </a:ext>
            </a:extLst>
          </p:cNvPr>
          <p:cNvSpPr/>
          <p:nvPr/>
        </p:nvSpPr>
        <p:spPr>
          <a:xfrm>
            <a:off x="685178" y="509604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Metatable</a:t>
            </a:r>
            <a:endParaRPr lang="en-US" sz="2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889805-CB0F-4EF8-B611-8E60F7B8E714}"/>
              </a:ext>
            </a:extLst>
          </p:cNvPr>
          <p:cNvSpPr/>
          <p:nvPr/>
        </p:nvSpPr>
        <p:spPr>
          <a:xfrm>
            <a:off x="3341627" y="509604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Filestore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6D1CAB-E125-4D49-8B95-F8FED7328C95}"/>
              </a:ext>
            </a:extLst>
          </p:cNvPr>
          <p:cNvSpPr/>
          <p:nvPr/>
        </p:nvSpPr>
        <p:spPr>
          <a:xfrm>
            <a:off x="3341627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Retrieval API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62D133-48C0-40E6-8F6F-354E487AE6E9}"/>
              </a:ext>
            </a:extLst>
          </p:cNvPr>
          <p:cNvSpPr/>
          <p:nvPr/>
        </p:nvSpPr>
        <p:spPr>
          <a:xfrm>
            <a:off x="6096000" y="2457650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8D526C-9279-4BA4-A64A-B5D7B4BF7C30}"/>
              </a:ext>
            </a:extLst>
          </p:cNvPr>
          <p:cNvSpPr/>
          <p:nvPr/>
        </p:nvSpPr>
        <p:spPr>
          <a:xfrm>
            <a:off x="7284720" y="4009722"/>
            <a:ext cx="2377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Taxon API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109AAB1-4ACD-4183-82D5-AE1CFA4BFF7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2338521" y="2904214"/>
            <a:ext cx="1723990" cy="265966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94887A7-034D-4F0F-8226-AA28C5C6E1A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1010297" y="4232439"/>
            <a:ext cx="1723990" cy="321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35B353-64C3-407C-ABFB-5324ECDB5DD5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5400000" flipH="1" flipV="1">
            <a:off x="2340127" y="2905821"/>
            <a:ext cx="1723990" cy="2656449"/>
          </a:xfrm>
          <a:prstGeom prst="curvedConnector3">
            <a:avLst>
              <a:gd name="adj1" fmla="val 22643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A3990F5-F93F-4A72-AC82-37280A16472A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5719067" y="3372050"/>
            <a:ext cx="1565653" cy="2181190"/>
          </a:xfrm>
          <a:prstGeom prst="curved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545FF68-6678-4938-BCDD-ABF7E5F0DAAA}"/>
              </a:ext>
            </a:extLst>
          </p:cNvPr>
          <p:cNvCxnSpPr>
            <a:cxnSpLocks/>
            <a:stCxn id="18" idx="2"/>
            <a:endCxn id="22" idx="2"/>
          </p:cNvCxnSpPr>
          <p:nvPr/>
        </p:nvCxnSpPr>
        <p:spPr>
          <a:xfrm rot="5400000" flipH="1" flipV="1">
            <a:off x="4630510" y="2167510"/>
            <a:ext cx="1086318" cy="6599542"/>
          </a:xfrm>
          <a:prstGeom prst="curvedConnector3">
            <a:avLst>
              <a:gd name="adj1" fmla="val -2104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8D1CBC1-818E-44E2-BA16-C6E19D20FB23}"/>
              </a:ext>
            </a:extLst>
          </p:cNvPr>
          <p:cNvCxnSpPr>
            <a:cxnSpLocks/>
            <a:stCxn id="22" idx="0"/>
            <a:endCxn id="11" idx="3"/>
          </p:cNvCxnSpPr>
          <p:nvPr/>
        </p:nvCxnSpPr>
        <p:spPr>
          <a:xfrm rot="5400000" flipH="1" flipV="1">
            <a:off x="7176303" y="2712585"/>
            <a:ext cx="2594275" cy="12700"/>
          </a:xfrm>
          <a:prstGeom prst="curvedConnector4">
            <a:avLst>
              <a:gd name="adj1" fmla="val 34139"/>
              <a:gd name="adj2" fmla="val 777368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874F031F-6147-4D1B-929E-207C81B8E6C8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rot="5400000" flipH="1" flipV="1">
            <a:off x="4231962" y="2159265"/>
            <a:ext cx="59677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98B96D1-8932-4608-AC5B-3B75440B1759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16200000" flipV="1">
            <a:off x="5609149" y="782078"/>
            <a:ext cx="596770" cy="275437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5E1E35B8-00F1-4DC2-89C5-4CC444E7BA1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1578185" y="2165148"/>
            <a:ext cx="585003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Consolas</vt:lpstr>
      <vt:lpstr>Trebuchet MS</vt:lpstr>
      <vt:lpstr>Wingdings 3</vt:lpstr>
      <vt:lpstr>Facet</vt:lpstr>
      <vt:lpstr>Front-End Styling</vt:lpstr>
      <vt:lpstr>Upload, Retrieval, Taxonomy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2017-11-12T23:35:45Z</dcterms:created>
  <dcterms:modified xsi:type="dcterms:W3CDTF">2017-11-15T22:43:41Z</dcterms:modified>
</cp:coreProperties>
</file>