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4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38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31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AEDE-8849-4D73-A6AB-7CF62F6BA8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C2D2-EF8E-440E-837F-8326784E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Blue &amp; Gold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4B37-EDDA-409C-86E3-FA2503E0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1009"/>
          </a:xfrm>
        </p:spPr>
        <p:txBody>
          <a:bodyPr>
            <a:normAutofit/>
          </a:bodyPr>
          <a:lstStyle/>
          <a:p>
            <a:r>
              <a:rPr lang="en-US" dirty="0"/>
              <a:t>UMKC Hackathon – Fall 2017</a:t>
            </a:r>
          </a:p>
          <a:p>
            <a:r>
              <a:rPr lang="en-US" dirty="0"/>
              <a:t>Use Case 4 – Argument Assurance Writer</a:t>
            </a:r>
          </a:p>
          <a:p>
            <a:r>
              <a:rPr lang="en-US" b="1" dirty="0"/>
              <a:t>Team: Noah, </a:t>
            </a:r>
            <a:r>
              <a:rPr lang="en-US" b="1" dirty="0" err="1"/>
              <a:t>Pranoop</a:t>
            </a:r>
            <a:r>
              <a:rPr lang="en-US" b="1" dirty="0"/>
              <a:t>, Archana, </a:t>
            </a:r>
            <a:r>
              <a:rPr lang="en-US" b="1" dirty="0" err="1"/>
              <a:t>Ahlam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4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BBE2-3BBC-4891-A3BE-C52994FF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ADDB-7F63-403E-822C-295AC62F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rmAutofit/>
          </a:bodyPr>
          <a:lstStyle/>
          <a:p>
            <a:r>
              <a:rPr lang="en-US" sz="2800" dirty="0"/>
              <a:t>Like many institutions, UMKC is required to maintain levels of quality and excellence to remain accredited. </a:t>
            </a:r>
          </a:p>
          <a:p>
            <a:r>
              <a:rPr lang="en-US" sz="2800" dirty="0"/>
              <a:t>This is carried out via a review process, which requires gathering thousands of documents </a:t>
            </a:r>
          </a:p>
          <a:p>
            <a:r>
              <a:rPr lang="en-US" sz="2800" dirty="0"/>
              <a:t>Our team was tasked with creating an app to upload &amp; store files, retrieve &amp; filter files, and show statistics</a:t>
            </a:r>
          </a:p>
        </p:txBody>
      </p:sp>
    </p:spTree>
    <p:extLst>
      <p:ext uri="{BB962C8B-B14F-4D97-AF65-F5344CB8AC3E}">
        <p14:creationId xmlns:p14="http://schemas.microsoft.com/office/powerpoint/2010/main" val="25191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AABE6-97C7-4626-9882-E556700D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0" y="4013200"/>
            <a:ext cx="3578088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CAA5C-D426-4A1D-AD88-92AF64D2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6" y="4013200"/>
            <a:ext cx="3578088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F983F-90DC-4F44-894B-F804808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66" y="152400"/>
            <a:ext cx="8596668" cy="1320800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CA727-12D7-48CD-B218-8C10E982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40" y="1270000"/>
            <a:ext cx="3578088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E60AE6-45FB-4594-8042-6B1655A65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6" y="1270000"/>
            <a:ext cx="35780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739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18008 0.218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7331 -0.183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7813 -0.178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A8953-E376-4D64-B309-939B6659C14C}"/>
              </a:ext>
            </a:extLst>
          </p:cNvPr>
          <p:cNvSpPr txBox="1">
            <a:spLocks/>
          </p:cNvSpPr>
          <p:nvPr/>
        </p:nvSpPr>
        <p:spPr>
          <a:xfrm>
            <a:off x="681966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D2D8F4-551F-48E1-B404-B7FA8F0A2C1A}"/>
              </a:ext>
            </a:extLst>
          </p:cNvPr>
          <p:cNvSpPr/>
          <p:nvPr/>
        </p:nvSpPr>
        <p:spPr>
          <a:xfrm>
            <a:off x="681966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F14B46-7977-4912-84FF-4698AB541F9E}"/>
              </a:ext>
            </a:extLst>
          </p:cNvPr>
          <p:cNvSpPr/>
          <p:nvPr/>
        </p:nvSpPr>
        <p:spPr>
          <a:xfrm>
            <a:off x="3341627" y="94648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3336D1-A0DE-41B5-84ED-D890EC457F9D}"/>
              </a:ext>
            </a:extLst>
          </p:cNvPr>
          <p:cNvSpPr/>
          <p:nvPr/>
        </p:nvSpPr>
        <p:spPr>
          <a:xfrm>
            <a:off x="6096000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2C8251-3F47-44BB-936A-2B64141C8175}"/>
              </a:ext>
            </a:extLst>
          </p:cNvPr>
          <p:cNvSpPr/>
          <p:nvPr/>
        </p:nvSpPr>
        <p:spPr>
          <a:xfrm>
            <a:off x="681966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42C8DD-465C-4E43-A643-6F9667FBBCF5}"/>
              </a:ext>
            </a:extLst>
          </p:cNvPr>
          <p:cNvSpPr/>
          <p:nvPr/>
        </p:nvSpPr>
        <p:spPr>
          <a:xfrm>
            <a:off x="685178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Metatable</a:t>
            </a:r>
            <a:endParaRPr lang="en-US" sz="2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889805-CB0F-4EF8-B611-8E60F7B8E714}"/>
              </a:ext>
            </a:extLst>
          </p:cNvPr>
          <p:cNvSpPr/>
          <p:nvPr/>
        </p:nvSpPr>
        <p:spPr>
          <a:xfrm>
            <a:off x="3341627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Filestore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6D1CAB-E125-4D49-8B95-F8FED7328C95}"/>
              </a:ext>
            </a:extLst>
          </p:cNvPr>
          <p:cNvSpPr/>
          <p:nvPr/>
        </p:nvSpPr>
        <p:spPr>
          <a:xfrm>
            <a:off x="3341627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 API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62D133-48C0-40E6-8F6F-354E487AE6E9}"/>
              </a:ext>
            </a:extLst>
          </p:cNvPr>
          <p:cNvSpPr/>
          <p:nvPr/>
        </p:nvSpPr>
        <p:spPr>
          <a:xfrm>
            <a:off x="6096000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D526C-9279-4BA4-A64A-B5D7B4BF7C30}"/>
              </a:ext>
            </a:extLst>
          </p:cNvPr>
          <p:cNvSpPr/>
          <p:nvPr/>
        </p:nvSpPr>
        <p:spPr>
          <a:xfrm>
            <a:off x="7284720" y="4009722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 API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109AAB1-4ACD-4183-82D5-AE1CFA4BFF7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2338521" y="2904214"/>
            <a:ext cx="1723990" cy="265966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94887A7-034D-4F0F-8226-AA28C5C6E1A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1010297" y="4232439"/>
            <a:ext cx="1723990" cy="321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35B353-64C3-407C-ABFB-5324ECDB5DD5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5400000" flipH="1" flipV="1">
            <a:off x="2340127" y="2905821"/>
            <a:ext cx="1723990" cy="2656449"/>
          </a:xfrm>
          <a:prstGeom prst="curvedConnector3">
            <a:avLst>
              <a:gd name="adj1" fmla="val 2264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A3990F5-F93F-4A72-AC82-37280A16472A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719067" y="3372050"/>
            <a:ext cx="1565653" cy="2181190"/>
          </a:xfrm>
          <a:prstGeom prst="curved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545FF68-6678-4938-BCDD-ABF7E5F0DAAA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rot="5400000" flipH="1" flipV="1">
            <a:off x="4630510" y="2167510"/>
            <a:ext cx="1086318" cy="6599542"/>
          </a:xfrm>
          <a:prstGeom prst="curvedConnector3">
            <a:avLst>
              <a:gd name="adj1" fmla="val -2104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8D1CBC1-818E-44E2-BA16-C6E19D20FB23}"/>
              </a:ext>
            </a:extLst>
          </p:cNvPr>
          <p:cNvCxnSpPr>
            <a:cxnSpLocks/>
            <a:stCxn id="22" idx="0"/>
            <a:endCxn id="11" idx="3"/>
          </p:cNvCxnSpPr>
          <p:nvPr/>
        </p:nvCxnSpPr>
        <p:spPr>
          <a:xfrm rot="5400000" flipH="1" flipV="1">
            <a:off x="7176303" y="2712585"/>
            <a:ext cx="2594275" cy="12700"/>
          </a:xfrm>
          <a:prstGeom prst="curvedConnector4">
            <a:avLst>
              <a:gd name="adj1" fmla="val 34139"/>
              <a:gd name="adj2" fmla="val 777368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874F031F-6147-4D1B-929E-207C81B8E6C8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rot="5400000" flipH="1" flipV="1">
            <a:off x="4231962" y="2159265"/>
            <a:ext cx="5967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98B96D1-8932-4608-AC5B-3B75440B1759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16200000" flipV="1">
            <a:off x="5609149" y="782078"/>
            <a:ext cx="596770" cy="275437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5E1E35B8-00F1-4DC2-89C5-4CC444E7BA1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1578185" y="2165148"/>
            <a:ext cx="58500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97857-4D9E-42FB-844D-F5418BDC74D6}"/>
              </a:ext>
            </a:extLst>
          </p:cNvPr>
          <p:cNvSpPr txBox="1">
            <a:spLocks/>
          </p:cNvSpPr>
          <p:nvPr/>
        </p:nvSpPr>
        <p:spPr>
          <a:xfrm>
            <a:off x="681966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Database &amp; </a:t>
            </a:r>
            <a:r>
              <a:rPr lang="en-US" dirty="0" err="1"/>
              <a:t>Filestore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6B42C-CB03-4177-A0BA-0C4D6C4F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65" y="975060"/>
            <a:ext cx="8020879" cy="512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AA8F5-FF4D-455C-8007-406DEF44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" y="1758064"/>
            <a:ext cx="8115627" cy="35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Team Blue &amp; Gold</vt:lpstr>
      <vt:lpstr>Use Case</vt:lpstr>
      <vt:lpstr>Front-end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2017-11-12T23:35:45Z</dcterms:created>
  <dcterms:modified xsi:type="dcterms:W3CDTF">2017-11-12T23:35:50Z</dcterms:modified>
</cp:coreProperties>
</file>