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3933-88EB-41CA-B78A-ED849EFF9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A044-57A9-4189-9A20-A7FB57AFA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5568-731B-482A-9554-845DED44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BF3B-16AE-4310-9C0A-08C4422C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F1CB-F149-4E45-80A0-92A89E78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0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7722-9BCD-4EF5-BDB3-57F99F94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41BA2-0DFE-471D-A68A-B5DA43E6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D6F7-DC5A-41C6-879B-948BDF72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12DA-E265-42C6-A5B4-27905313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12BEC-6195-4599-9C92-DA4A2810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9E611-D1BD-430B-9B5E-E25CB88C1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ED0B3-635A-494C-AE10-15429422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496C-F8C5-44FB-9AB4-4FFF17F0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0DF1-6A43-46F5-8712-24180033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7856-F222-4BE4-900A-63830594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924C-AA0C-4B9A-993C-5E493FBC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E34E-18C2-48C9-A90F-7962FE88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7CAF-2DCE-4344-AAAB-19A85F69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CA5C-1E31-44E7-A883-2399413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C2E6-9726-49A3-9DBE-003738F0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A6A6-D51D-4947-8E92-76B24DD0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B7397-D76D-4BD9-BEB5-EED29737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7CA3-8ABE-41A7-97BA-122D93F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147C3-BA52-412F-A56D-1FF970E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F8CA-8A26-40D3-8A8F-ADE018D7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0466-CC58-4B7F-8377-75938387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7F54-6B75-4DDD-84F9-372E6CE3F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6DDC7-A166-42A2-95BB-A43ED428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D45D-B439-4555-82C8-B2E5F6F2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F2FDB-410F-4F94-8253-BB53BBD4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5B2B-98F9-4F5C-93DE-1BAB1713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203-D292-4B7F-8441-46321E79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334F2-3790-40FE-BD1F-BD851A05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C5C63-33F4-4365-89B1-0ECDDDAB0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C7D1B-1A45-4166-BBB8-335A5E3FF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BAD79-9B2D-4526-AB0F-66C0D70A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BDC3D-2C9B-493B-A2E4-4AE1E36F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540CD-8EC9-474F-A4DF-23C2FB0C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292DA-F62E-45FD-A16A-2757E645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3196-A392-46A3-A2C3-A6A8274B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38D96-F439-428B-8014-A051AEA4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B750F-8D81-4801-8886-D85109C8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AF83B-5781-417C-ABAC-59DD506D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4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885A6-BFAC-4064-89A2-9D13042F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2C6F9-644D-4344-BC68-40C9943A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267CD-0A8D-44EC-A48F-BA130B1F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E25A-42E3-4275-A8E8-8949EF42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1EE1-D44B-446E-94F4-DCAB12C0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BEA6-1685-4CD1-8154-2EC30EAC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6AFBA-45D9-4ECD-8B87-58C8DD19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424A3-C1A4-424C-BC1C-422B7FDC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38EF-4AC8-4DE0-A7CF-EB56695E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31A3-5625-40C5-B1BF-40148CB1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751A6-9B55-4587-A79B-8AF02EF47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CA4DE-7A52-4143-ACD3-54D71F3C6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8D39-3134-4CEE-B1DE-B50E6661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04A59-63A1-47B9-948A-D9808A72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08410-4F86-47BA-BAE6-7FDBEABB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591C9-BD66-403C-B9EF-AE0E62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EA01-C584-4158-9321-12F050B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2ACB-3F1C-485B-98E4-02D879147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80E43-3017-43F3-B378-00D8150421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2D40-538A-4EA3-8915-E90869ED4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91BC-A180-45A4-8F4C-EB20DF4AF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C2FC-2BA0-4869-ABC5-47140D3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37E0-ADDA-45F2-885D-6C311C85B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4805E-3403-44E7-8B92-360279B5D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6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Noah Rhee</dc:creator>
  <cp:lastModifiedBy>Noah Rhee</cp:lastModifiedBy>
  <cp:revision>1</cp:revision>
  <dcterms:created xsi:type="dcterms:W3CDTF">2017-11-11T22:16:25Z</dcterms:created>
  <dcterms:modified xsi:type="dcterms:W3CDTF">2017-11-11T22:16:34Z</dcterms:modified>
</cp:coreProperties>
</file>