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760" cy="53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640" cy="53334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9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3 Presentation</a:t>
            </a:r>
            <a:endParaRPr b="0" lang="en-US" sz="5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00160" y="4670280"/>
            <a:ext cx="7314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2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2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Extra Req.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Stack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4114800" y="749880"/>
            <a:ext cx="7116840" cy="534852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rcRect l="0" t="1395" r="0" b="0"/>
          <a:stretch/>
        </p:blipFill>
        <p:spPr>
          <a:xfrm>
            <a:off x="4114800" y="2745360"/>
            <a:ext cx="7113240" cy="13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Server console on left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GUI on right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3456720" y="1458360"/>
            <a:ext cx="8309160" cy="39312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456720" y="935280"/>
            <a:ext cx="3733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Flask Server and Task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Server console on left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GUI on right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56720" y="935280"/>
            <a:ext cx="3742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Task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Server console on left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GUI on right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456720" y="935280"/>
            <a:ext cx="3733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Task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7" descr=""/>
          <p:cNvPicPr/>
          <p:nvPr/>
        </p:nvPicPr>
        <p:blipFill>
          <a:blip r:embed="rId1"/>
          <a:stretch/>
        </p:blipFill>
        <p:spPr>
          <a:xfrm>
            <a:off x="3456720" y="1463040"/>
            <a:ext cx="8309160" cy="39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1" lang="en-US" sz="3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?</a:t>
            </a:r>
            <a:endParaRPr b="0" lang="en-US" sz="3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Overview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 to Big Data</a:t>
            </a:r>
            <a:br/>
            <a:r>
              <a:rPr b="0" lang="en-US" sz="24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Analyze Twitter’s data using Apache Spark.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Spark 2.1.0 has APIs to support different languages. For this project PySpark, the python API, is used.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Three different analytical tasks are implemented. Common theme: </a:t>
            </a: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do trends behave?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Built with a Graphical User Interface to provide a better user experience.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Big Question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On twitter, trending is an important way for ideas to stand out from a sea of tweets. So we ask the question: How do trends behave?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1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Are users with lots of friends and followers important vectors of hashtag spread?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2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Are retweets important vectors of hashtag spread? How do they compare to regular tweets?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3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How do trends change over time? What about the top 3 trends?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Note: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1 &amp; Task 2 conclusions are made from data collected over a 15 minute period, containing ~46,000 tweets. Task 3 is based on data provided via class. They are used to demonstrate the analysis, but should not be generalized for all tweets.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1</a:t>
            </a:r>
            <a:br/>
            <a:r>
              <a:rPr b="0" lang="en-US" sz="2000" spc="-55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space</a:t>
            </a:r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Tweets without hashtags     have three times as many friends and followers. </a:t>
            </a:r>
            <a:br/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Despite this, the correlation between hashtag and follower + friends is weak. </a:t>
            </a:r>
            <a:br/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Users with  many followers and friends are not important vectors of hashtag spread in this set of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10" descr=""/>
          <p:cNvPicPr/>
          <p:nvPr/>
        </p:nvPicPr>
        <p:blipFill>
          <a:blip r:embed="rId1"/>
          <a:stretch/>
        </p:blipFill>
        <p:spPr>
          <a:xfrm>
            <a:off x="3657600" y="726840"/>
            <a:ext cx="7953840" cy="53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1 </a:t>
            </a:r>
            <a:br/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Methodology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From a tweet, four attributes are retrieved: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id, hashtag, followers, friends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hashtag converted to zero or one, based on absence/presence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analysis: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Users that appear multiple times and sometimes do and sometimes don’t use hashtags in their tweets are removed.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Users that appear multiple times but consistently do/don’t use hashtags are only counted once.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Friends + Followers are summed cumulatively by absence/presence of hashtag and displayed in pie chart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Correlation is done between two lists: the first signifying if tweet has hashtag, and the second holding the sum of friends and followers for that tweet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2</a:t>
            </a:r>
            <a:br/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2:</a:t>
            </a:r>
            <a:br/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Methodology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From a tweet, three attributes are retrieved: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hashtag, retweet hashtag, retweet’s retweet count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hashtag and retweet hashtag converted to zero or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RT will stand for retweet, for readability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analysis: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Although collected tweets have a retweet count of zero, if they were a RT, then there is a RT Count on the RT, or RT RT Count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If a tweet is a RT that contains a hashtag, see how many times the original RT has been RTed. This tells us how many times the hashtag has been spread via retweeting.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Aggregate that into the first category, RTs with #. Compare that with retweet volume that does not contain a hashtag.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Finally compare it to new tweet volume (not a RT) with a hashtag.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3</a:t>
            </a:r>
            <a:br/>
            <a:r>
              <a:rPr b="0" lang="en-US" sz="2000" spc="-55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space</a:t>
            </a:r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Cumulative trend volume, across all trends, varies erratically. </a:t>
            </a:r>
            <a:br/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top three trends, although brief, account for significant portions of surges in trend volume. </a:t>
            </a:r>
            <a:br/>
            <a:br/>
            <a:r>
              <a:rPr b="0" lang="en-US" sz="20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Trends are brief, but can flood the Twitter quickly.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4114800" y="726840"/>
            <a:ext cx="7063920" cy="53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Task 3:</a:t>
            </a:r>
            <a:br/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Methodology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From a query, three attributes are retrieved: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created_at, name, tweet_volume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analysis: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the main plot, cumulative tweet volume, aggregate the tweet volume across all trends, by time.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identify the top 3 trends, aggregate the tweet volume across all time, by trend. The trends with the most tweet volume are identified as the top 3 trends.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Retrieve tweet volume from the main plot that corresponds to the top 3 trends.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Plot the top 3 trends over time. Where the top trend is not present, plot a zero.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Application>LibreOffice/5.3.2.2$Windows_X86_64 LibreOffice_project/6cd4f1ef626f15116896b1d8e1398b56da0d0ee1</Application>
  <Words>593</Words>
  <Paragraphs>53</Paragraphs>
  <Company>UMKC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2017-04-27T18:24:16Z</dcterms:created>
  <dc:creator>ncryqf</dc:creator>
  <dc:description/>
  <dc:language>en-US</dc:language>
  <cp:lastModifiedBy/>
  <cp:lastPrinted>2017-04-27T19:44:42Z</cp:lastPrinted>
  <dcterms:modified xsi:type="dcterms:W3CDTF">2017-06-16T15:40:11Z</dcterms:modified>
  <cp:revision>48</cp:revision>
  <dc:subject/>
  <dc:title>Project 3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UMKC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