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AEDE-8849-4D73-A6AB-7CF62F6BA824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8F78-E6D8-498B-A4FB-EA9F1C86E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74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AEDE-8849-4D73-A6AB-7CF62F6BA824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8F78-E6D8-498B-A4FB-EA9F1C86E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83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AEDE-8849-4D73-A6AB-7CF62F6BA824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8F78-E6D8-498B-A4FB-EA9F1C86E73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6385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AEDE-8849-4D73-A6AB-7CF62F6BA824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8F78-E6D8-498B-A4FB-EA9F1C86E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18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AEDE-8849-4D73-A6AB-7CF62F6BA824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8F78-E6D8-498B-A4FB-EA9F1C86E73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2316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AEDE-8849-4D73-A6AB-7CF62F6BA824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8F78-E6D8-498B-A4FB-EA9F1C86E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107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AEDE-8849-4D73-A6AB-7CF62F6BA824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8F78-E6D8-498B-A4FB-EA9F1C86E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47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AEDE-8849-4D73-A6AB-7CF62F6BA824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8F78-E6D8-498B-A4FB-EA9F1C86E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33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AEDE-8849-4D73-A6AB-7CF62F6BA824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8F78-E6D8-498B-A4FB-EA9F1C86E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16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AEDE-8849-4D73-A6AB-7CF62F6BA824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8F78-E6D8-498B-A4FB-EA9F1C86E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2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AEDE-8849-4D73-A6AB-7CF62F6BA824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8F78-E6D8-498B-A4FB-EA9F1C86E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17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AEDE-8849-4D73-A6AB-7CF62F6BA824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8F78-E6D8-498B-A4FB-EA9F1C86E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229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AEDE-8849-4D73-A6AB-7CF62F6BA824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8F78-E6D8-498B-A4FB-EA9F1C86E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7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AEDE-8849-4D73-A6AB-7CF62F6BA824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8F78-E6D8-498B-A4FB-EA9F1C86E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49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AEDE-8849-4D73-A6AB-7CF62F6BA824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8F78-E6D8-498B-A4FB-EA9F1C86E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84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AEDE-8849-4D73-A6AB-7CF62F6BA824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8F78-E6D8-498B-A4FB-EA9F1C86E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3AEDE-8849-4D73-A6AB-7CF62F6BA824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C2A8F78-E6D8-498B-A4FB-EA9F1C86E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81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8C2D2-EF8E-440E-837F-8326784EC4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Blue &amp; Gold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D34B37-EDDA-409C-86E3-FA2503E00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471009"/>
          </a:xfrm>
        </p:spPr>
        <p:txBody>
          <a:bodyPr>
            <a:normAutofit/>
          </a:bodyPr>
          <a:lstStyle/>
          <a:p>
            <a:r>
              <a:rPr lang="en-US" dirty="0"/>
              <a:t>UMKC Hackathon – Fall 2017</a:t>
            </a:r>
          </a:p>
          <a:p>
            <a:r>
              <a:rPr lang="en-US" dirty="0"/>
              <a:t>Use Case 4 – Argument Assurance Writer</a:t>
            </a:r>
          </a:p>
          <a:p>
            <a:r>
              <a:rPr lang="en-US" b="1" dirty="0"/>
              <a:t>Team: Noah, </a:t>
            </a:r>
            <a:r>
              <a:rPr lang="en-US" b="1" dirty="0" err="1"/>
              <a:t>Pranoop</a:t>
            </a:r>
            <a:r>
              <a:rPr lang="en-US" b="1" dirty="0"/>
              <a:t>, Archana, </a:t>
            </a:r>
            <a:r>
              <a:rPr lang="en-US" b="1" dirty="0" err="1"/>
              <a:t>Ahlam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6465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DBBE2-3BBC-4891-A3BE-C52994FF9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4ADDB-7F63-403E-822C-295AC62F8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3789"/>
            <a:ext cx="8596668" cy="4597573"/>
          </a:xfrm>
        </p:spPr>
        <p:txBody>
          <a:bodyPr>
            <a:normAutofit/>
          </a:bodyPr>
          <a:lstStyle/>
          <a:p>
            <a:r>
              <a:rPr lang="en-US" sz="2800" dirty="0"/>
              <a:t>Like many institutions, UMKC is required to maintain levels of quality and excellence to remain accredited. </a:t>
            </a:r>
          </a:p>
          <a:p>
            <a:r>
              <a:rPr lang="en-US" sz="2800" dirty="0"/>
              <a:t>This is carried out via a review process, which requires gathering thousands of documents </a:t>
            </a:r>
          </a:p>
          <a:p>
            <a:r>
              <a:rPr lang="en-US" sz="2800" dirty="0"/>
              <a:t>Our team was tasked with creating an app to upload &amp; store files, retrieve &amp; filter files, and show statistics</a:t>
            </a:r>
          </a:p>
        </p:txBody>
      </p:sp>
    </p:spTree>
    <p:extLst>
      <p:ext uri="{BB962C8B-B14F-4D97-AF65-F5344CB8AC3E}">
        <p14:creationId xmlns:p14="http://schemas.microsoft.com/office/powerpoint/2010/main" val="2519193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9AABE6-97C7-4626-9882-E556700D9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300" y="4013200"/>
            <a:ext cx="3578088" cy="228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6CAA5C-D426-4A1D-AD88-92AF64D2E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6" y="4013200"/>
            <a:ext cx="3578088" cy="228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5F983F-90DC-4F44-894B-F804808A5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966" y="152400"/>
            <a:ext cx="8596668" cy="1320800"/>
          </a:xfrm>
        </p:spPr>
        <p:txBody>
          <a:bodyPr/>
          <a:lstStyle/>
          <a:p>
            <a:r>
              <a:rPr lang="en-US" dirty="0"/>
              <a:t>Front-end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4CA727-12D7-48CD-B218-8C10E98297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1040" y="1270000"/>
            <a:ext cx="3578088" cy="2286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4E60AE6-45FB-4594-8042-6B1655A65E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36" y="1270000"/>
            <a:ext cx="3578088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96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250000" y="2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L 0.17396 0.2203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98" y="1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250000" y="25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1.85185E-6 L -0.18008 0.21898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10" y="10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250000" y="25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L 0.17331 -0.1833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59" y="-9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250000" y="25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17813 -0.17847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06" y="-8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2AA8953-E376-4D64-B309-939B6659C14C}"/>
              </a:ext>
            </a:extLst>
          </p:cNvPr>
          <p:cNvSpPr txBox="1">
            <a:spLocks/>
          </p:cNvSpPr>
          <p:nvPr/>
        </p:nvSpPr>
        <p:spPr>
          <a:xfrm>
            <a:off x="681966" y="1524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API Endpoints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1D2D8F4-551F-48E1-B404-B7FA8F0A2C1A}"/>
              </a:ext>
            </a:extLst>
          </p:cNvPr>
          <p:cNvSpPr/>
          <p:nvPr/>
        </p:nvSpPr>
        <p:spPr>
          <a:xfrm>
            <a:off x="681966" y="958247"/>
            <a:ext cx="23774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Upload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8F14B46-7977-4912-84FF-4698AB541F9E}"/>
              </a:ext>
            </a:extLst>
          </p:cNvPr>
          <p:cNvSpPr/>
          <p:nvPr/>
        </p:nvSpPr>
        <p:spPr>
          <a:xfrm>
            <a:off x="3341627" y="946480"/>
            <a:ext cx="23774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Retrieval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C3336D1-A0DE-41B5-84ED-D890EC457F9D}"/>
              </a:ext>
            </a:extLst>
          </p:cNvPr>
          <p:cNvSpPr/>
          <p:nvPr/>
        </p:nvSpPr>
        <p:spPr>
          <a:xfrm>
            <a:off x="6096000" y="958247"/>
            <a:ext cx="23774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Taxon.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A2C8251-3F47-44BB-936A-2B64141C8175}"/>
              </a:ext>
            </a:extLst>
          </p:cNvPr>
          <p:cNvSpPr/>
          <p:nvPr/>
        </p:nvSpPr>
        <p:spPr>
          <a:xfrm>
            <a:off x="681966" y="2457650"/>
            <a:ext cx="23774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Upload API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142C8DD-465C-4E43-A643-6F9667FBBCF5}"/>
              </a:ext>
            </a:extLst>
          </p:cNvPr>
          <p:cNvSpPr/>
          <p:nvPr/>
        </p:nvSpPr>
        <p:spPr>
          <a:xfrm>
            <a:off x="685178" y="5096040"/>
            <a:ext cx="23774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Metatable</a:t>
            </a:r>
            <a:endParaRPr lang="en-US" sz="28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D889805-CB0F-4EF8-B611-8E60F7B8E714}"/>
              </a:ext>
            </a:extLst>
          </p:cNvPr>
          <p:cNvSpPr/>
          <p:nvPr/>
        </p:nvSpPr>
        <p:spPr>
          <a:xfrm>
            <a:off x="3341627" y="5096040"/>
            <a:ext cx="23774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Filestore</a:t>
            </a:r>
            <a:endParaRPr lang="en-US" sz="28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16D1CAB-E125-4D49-8B95-F8FED7328C95}"/>
              </a:ext>
            </a:extLst>
          </p:cNvPr>
          <p:cNvSpPr/>
          <p:nvPr/>
        </p:nvSpPr>
        <p:spPr>
          <a:xfrm>
            <a:off x="3341627" y="2457650"/>
            <a:ext cx="23774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Retrieval API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F62D133-48C0-40E6-8F6F-354E487AE6E9}"/>
              </a:ext>
            </a:extLst>
          </p:cNvPr>
          <p:cNvSpPr/>
          <p:nvPr/>
        </p:nvSpPr>
        <p:spPr>
          <a:xfrm>
            <a:off x="6096000" y="2457650"/>
            <a:ext cx="23774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Serve API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E8D526C-9279-4BA4-A64A-B5D7B4BF7C30}"/>
              </a:ext>
            </a:extLst>
          </p:cNvPr>
          <p:cNvSpPr/>
          <p:nvPr/>
        </p:nvSpPr>
        <p:spPr>
          <a:xfrm>
            <a:off x="7284720" y="4009722"/>
            <a:ext cx="23774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Taxon API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D109AAB1-4ACD-4183-82D5-AE1CFA4BFF7A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rot="16200000" flipH="1">
            <a:off x="2338521" y="2904214"/>
            <a:ext cx="1723990" cy="2659661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294887A7-034D-4F0F-8226-AA28C5C6E1AA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rot="16200000" flipH="1">
            <a:off x="1010297" y="4232439"/>
            <a:ext cx="1723990" cy="3212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7635B353-64C3-407C-ABFB-5324ECDB5DD5}"/>
              </a:ext>
            </a:extLst>
          </p:cNvPr>
          <p:cNvCxnSpPr>
            <a:cxnSpLocks/>
            <a:stCxn id="18" idx="0"/>
            <a:endCxn id="20" idx="2"/>
          </p:cNvCxnSpPr>
          <p:nvPr/>
        </p:nvCxnSpPr>
        <p:spPr>
          <a:xfrm rot="5400000" flipH="1" flipV="1">
            <a:off x="2340127" y="2905821"/>
            <a:ext cx="1723990" cy="2656449"/>
          </a:xfrm>
          <a:prstGeom prst="curvedConnector3">
            <a:avLst>
              <a:gd name="adj1" fmla="val 22643"/>
            </a:avLst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2A3990F5-F93F-4A72-AC82-37280A16472A}"/>
              </a:ext>
            </a:extLst>
          </p:cNvPr>
          <p:cNvCxnSpPr>
            <a:cxnSpLocks/>
            <a:stCxn id="19" idx="3"/>
            <a:endCxn id="21" idx="2"/>
          </p:cNvCxnSpPr>
          <p:nvPr/>
        </p:nvCxnSpPr>
        <p:spPr>
          <a:xfrm flipV="1">
            <a:off x="5719067" y="3372050"/>
            <a:ext cx="1565653" cy="2181190"/>
          </a:xfrm>
          <a:prstGeom prst="curvedConnector2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D545FF68-6678-4938-BCDD-ABF7E5F0DAAA}"/>
              </a:ext>
            </a:extLst>
          </p:cNvPr>
          <p:cNvCxnSpPr>
            <a:cxnSpLocks/>
            <a:stCxn id="18" idx="2"/>
            <a:endCxn id="22" idx="2"/>
          </p:cNvCxnSpPr>
          <p:nvPr/>
        </p:nvCxnSpPr>
        <p:spPr>
          <a:xfrm rot="5400000" flipH="1" flipV="1">
            <a:off x="4630510" y="2167510"/>
            <a:ext cx="1086318" cy="6599542"/>
          </a:xfrm>
          <a:prstGeom prst="curvedConnector3">
            <a:avLst>
              <a:gd name="adj1" fmla="val -21044"/>
            </a:avLst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98D1CBC1-818E-44E2-BA16-C6E19D20FB23}"/>
              </a:ext>
            </a:extLst>
          </p:cNvPr>
          <p:cNvCxnSpPr>
            <a:cxnSpLocks/>
            <a:stCxn id="22" idx="0"/>
            <a:endCxn id="11" idx="3"/>
          </p:cNvCxnSpPr>
          <p:nvPr/>
        </p:nvCxnSpPr>
        <p:spPr>
          <a:xfrm rot="5400000" flipH="1" flipV="1">
            <a:off x="7176303" y="2712585"/>
            <a:ext cx="2594275" cy="12700"/>
          </a:xfrm>
          <a:prstGeom prst="curvedConnector4">
            <a:avLst>
              <a:gd name="adj1" fmla="val 34139"/>
              <a:gd name="adj2" fmla="val 7773685"/>
            </a:avLst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874F031F-6147-4D1B-929E-207C81B8E6C8}"/>
              </a:ext>
            </a:extLst>
          </p:cNvPr>
          <p:cNvCxnSpPr>
            <a:cxnSpLocks/>
            <a:stCxn id="20" idx="0"/>
            <a:endCxn id="10" idx="2"/>
          </p:cNvCxnSpPr>
          <p:nvPr/>
        </p:nvCxnSpPr>
        <p:spPr>
          <a:xfrm rot="5400000" flipH="1" flipV="1">
            <a:off x="4231962" y="2159265"/>
            <a:ext cx="596770" cy="12700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998B96D1-8932-4608-AC5B-3B75440B1759}"/>
              </a:ext>
            </a:extLst>
          </p:cNvPr>
          <p:cNvCxnSpPr>
            <a:cxnSpLocks/>
            <a:stCxn id="21" idx="0"/>
            <a:endCxn id="10" idx="2"/>
          </p:cNvCxnSpPr>
          <p:nvPr/>
        </p:nvCxnSpPr>
        <p:spPr>
          <a:xfrm rot="16200000" flipV="1">
            <a:off x="5609149" y="782078"/>
            <a:ext cx="596770" cy="2754373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id="{5E1E35B8-00F1-4DC2-89C5-4CC444E7BA17}"/>
              </a:ext>
            </a:extLst>
          </p:cNvPr>
          <p:cNvCxnSpPr>
            <a:cxnSpLocks/>
            <a:stCxn id="9" idx="2"/>
            <a:endCxn id="17" idx="0"/>
          </p:cNvCxnSpPr>
          <p:nvPr/>
        </p:nvCxnSpPr>
        <p:spPr>
          <a:xfrm rot="5400000">
            <a:off x="1578185" y="2165148"/>
            <a:ext cx="585003" cy="12700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11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0297857-4D9E-42FB-844D-F5418BDC74D6}"/>
              </a:ext>
            </a:extLst>
          </p:cNvPr>
          <p:cNvSpPr txBox="1">
            <a:spLocks/>
          </p:cNvSpPr>
          <p:nvPr/>
        </p:nvSpPr>
        <p:spPr>
          <a:xfrm>
            <a:off x="681966" y="1524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Database &amp; </a:t>
            </a:r>
            <a:r>
              <a:rPr lang="en-US" dirty="0" err="1"/>
              <a:t>Filestore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56B42C-CB03-4177-A0BA-0C4D6C4F4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65" y="975060"/>
            <a:ext cx="8020879" cy="5124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CAA8F5-FF4D-455C-8007-406DEF44B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64" y="1758064"/>
            <a:ext cx="8115627" cy="355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28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FFC00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102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Team Blue &amp; Gold</vt:lpstr>
      <vt:lpstr>Use Case</vt:lpstr>
      <vt:lpstr>Front-end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2017-11-12T23:35:45Z</dcterms:created>
  <dcterms:modified xsi:type="dcterms:W3CDTF">2017-11-12T23:43:43Z</dcterms:modified>
</cp:coreProperties>
</file>