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64" r:id="rId14"/>
    <p:sldId id="265" r:id="rId1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10CF-814A-4ECF-B3DF-5E7765B814E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C4B-2BD5-4AAE-896A-0FDA2A172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10CF-814A-4ECF-B3DF-5E7765B814E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C4B-2BD5-4AAE-896A-0FDA2A172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1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10CF-814A-4ECF-B3DF-5E7765B814E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C4B-2BD5-4AAE-896A-0FDA2A172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5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10CF-814A-4ECF-B3DF-5E7765B814E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C4B-2BD5-4AAE-896A-0FDA2A172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8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10CF-814A-4ECF-B3DF-5E7765B814E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C4B-2BD5-4AAE-896A-0FDA2A172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0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10CF-814A-4ECF-B3DF-5E7765B814E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C4B-2BD5-4AAE-896A-0FDA2A172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5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10CF-814A-4ECF-B3DF-5E7765B814E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C4B-2BD5-4AAE-896A-0FDA2A172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2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10CF-814A-4ECF-B3DF-5E7765B814E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C4B-2BD5-4AAE-896A-0FDA2A172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10CF-814A-4ECF-B3DF-5E7765B814E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C4B-2BD5-4AAE-896A-0FDA2A172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9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10CF-814A-4ECF-B3DF-5E7765B814E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C4B-2BD5-4AAE-896A-0FDA2A172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2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10CF-814A-4ECF-B3DF-5E7765B814E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C4B-2BD5-4AAE-896A-0FDA2A172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7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810CF-814A-4ECF-B3DF-5E7765B814E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A4C4B-2BD5-4AAE-896A-0FDA2A172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hp/php_mysql_login.htm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s.google.com/chart/interactive/docs/quick_start" TargetMode="External"/><Relationship Id="rId4" Type="http://schemas.openxmlformats.org/officeDocument/2006/relationships/hyperlink" Target="http://getbootstrap.com/docs/4.0/getting-started/introducti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768" y="802105"/>
            <a:ext cx="10680032" cy="53748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Emily Venuto</a:t>
            </a:r>
          </a:p>
          <a:p>
            <a:pPr marL="0" indent="0" algn="ctr">
              <a:buNone/>
            </a:pPr>
            <a:r>
              <a:rPr lang="en-US" sz="5400" dirty="0" smtClean="0"/>
              <a:t>Library </a:t>
            </a:r>
            <a:r>
              <a:rPr lang="en-US" sz="5400" dirty="0" smtClean="0"/>
              <a:t>Visitors Project</a:t>
            </a:r>
          </a:p>
          <a:p>
            <a:pPr marL="0" indent="0" algn="ctr">
              <a:buNone/>
            </a:pPr>
            <a:r>
              <a:rPr lang="en-US" sz="5400" dirty="0" smtClean="0"/>
              <a:t>Fall 2017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1877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Emily\Documents\School\New Paltz\Fall 2017\Projects\final pics\data entr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47" y="1042739"/>
            <a:ext cx="9034212" cy="48208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728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311"/>
            <a:ext cx="10515600" cy="1325563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/>
            <a:r>
              <a:rPr lang="en-US" dirty="0" smtClean="0"/>
              <a:t>Chart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42" y="1302318"/>
            <a:ext cx="10728158" cy="5085347"/>
          </a:xfrm>
        </p:spPr>
        <p:txBody>
          <a:bodyPr/>
          <a:lstStyle/>
          <a:p>
            <a:r>
              <a:rPr lang="en-US" dirty="0" smtClean="0"/>
              <a:t>To create Google chart, must Google AJAX API and appropriate chart packages</a:t>
            </a:r>
          </a:p>
          <a:p>
            <a:r>
              <a:rPr lang="en-US" dirty="0" smtClean="0"/>
              <a:t>I want my chart to show cumulatively how many people have been on each floor for a given day</a:t>
            </a:r>
          </a:p>
          <a:p>
            <a:r>
              <a:rPr lang="en-US" dirty="0" smtClean="0"/>
              <a:t>Must define a </a:t>
            </a:r>
            <a:r>
              <a:rPr lang="en-US" dirty="0" err="1" smtClean="0"/>
              <a:t>createChart</a:t>
            </a:r>
            <a:r>
              <a:rPr lang="en-US" dirty="0" smtClean="0"/>
              <a:t>() function – will bring in data and format for chart</a:t>
            </a:r>
          </a:p>
          <a:p>
            <a:r>
              <a:rPr lang="en-US" dirty="0"/>
              <a:t> </a:t>
            </a:r>
            <a:r>
              <a:rPr lang="en-US" dirty="0" smtClean="0"/>
              <a:t>Use PHP to query SQL table, collect sum of each floor count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80171" y="4708173"/>
            <a:ext cx="6431657" cy="167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Emily\Documents\School\New Paltz\Fall 2017\Projects\final pics\chart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678815"/>
            <a:ext cx="4991100" cy="5500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326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/>
            <a:r>
              <a:rPr lang="en-US" dirty="0" smtClean="0"/>
              <a:t>Career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6833"/>
            <a:ext cx="10515600" cy="4351338"/>
          </a:xfrm>
        </p:spPr>
        <p:txBody>
          <a:bodyPr/>
          <a:lstStyle/>
          <a:p>
            <a:r>
              <a:rPr lang="en-US" dirty="0"/>
              <a:t>Much of today’s computer science work is going to those who are knowledgeable in web service production. At the beginning of the semester, I had just begun to delve into Full Stack Web Development. This project aided me in learning new technologies that bolstered this interest. I spent many hours poring over PHP and MySQL, coordinating my web pages, and understanding how JavaScript played a part in Google Charts. I know that these will be important skills to have as I pursue my student and professional career.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5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665"/>
            <a:ext cx="10515600" cy="4351338"/>
          </a:xfrm>
        </p:spPr>
        <p:txBody>
          <a:bodyPr/>
          <a:lstStyle/>
          <a:p>
            <a:r>
              <a:rPr lang="en-US" b="1" u="sng" dirty="0">
                <a:hlinkClick r:id="rId2"/>
              </a:rPr>
              <a:t>https://</a:t>
            </a:r>
            <a:r>
              <a:rPr lang="en-US" b="1" u="sng" dirty="0" smtClean="0">
                <a:hlinkClick r:id="rId2"/>
              </a:rPr>
              <a:t>www.w3schools.com/</a:t>
            </a:r>
            <a:r>
              <a:rPr lang="en-US" b="1" dirty="0" smtClean="0"/>
              <a:t> </a:t>
            </a:r>
            <a:endParaRPr lang="en-US" dirty="0" smtClean="0"/>
          </a:p>
          <a:p>
            <a:r>
              <a:rPr lang="en-US" b="1" u="sng" dirty="0" smtClean="0">
                <a:hlinkClick r:id="rId3"/>
              </a:rPr>
              <a:t>https://www.tutorialspoint.com/php/php_mysql_login.htm</a:t>
            </a:r>
            <a:r>
              <a:rPr lang="en-US" b="1" dirty="0" smtClean="0"/>
              <a:t> </a:t>
            </a:r>
            <a:endParaRPr lang="en-US" dirty="0" smtClean="0"/>
          </a:p>
          <a:p>
            <a:r>
              <a:rPr lang="en-US" b="1" u="sng" dirty="0" smtClean="0">
                <a:hlinkClick r:id="rId4"/>
              </a:rPr>
              <a:t>http</a:t>
            </a:r>
            <a:r>
              <a:rPr lang="en-US" b="1" u="sng" dirty="0">
                <a:hlinkClick r:id="rId4"/>
              </a:rPr>
              <a:t>://getbootstrap.com/docs/4.0/getting-started/introduction/</a:t>
            </a:r>
            <a:endParaRPr lang="en-US" dirty="0"/>
          </a:p>
          <a:p>
            <a:r>
              <a:rPr lang="en-US" b="1" u="sng" dirty="0">
                <a:hlinkClick r:id="rId5"/>
              </a:rPr>
              <a:t>https://developers.google.com/chart/interactive/docs/quick_start</a:t>
            </a:r>
            <a:r>
              <a:rPr lang="en-US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8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9441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Business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8976"/>
            <a:ext cx="10515600" cy="4351338"/>
          </a:xfrm>
        </p:spPr>
        <p:txBody>
          <a:bodyPr/>
          <a:lstStyle/>
          <a:p>
            <a:r>
              <a:rPr lang="en-US" dirty="0" smtClean="0"/>
              <a:t>Address need for visitor counting application for Sojourner Truth Library</a:t>
            </a:r>
          </a:p>
          <a:p>
            <a:r>
              <a:rPr lang="en-US" dirty="0" smtClean="0"/>
              <a:t>Application will be merged into the already existing library website/staff-side service</a:t>
            </a:r>
          </a:p>
          <a:p>
            <a:r>
              <a:rPr lang="en-US" dirty="0" smtClean="0"/>
              <a:t>Will utilize a web interface, server, and SQL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21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125" y="365126"/>
            <a:ext cx="10594675" cy="851200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My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6401"/>
            <a:ext cx="10515600" cy="4351338"/>
          </a:xfrm>
        </p:spPr>
        <p:txBody>
          <a:bodyPr/>
          <a:lstStyle/>
          <a:p>
            <a:r>
              <a:rPr lang="en-US" dirty="0" smtClean="0"/>
              <a:t>Creating a login system</a:t>
            </a:r>
          </a:p>
          <a:p>
            <a:r>
              <a:rPr lang="en-US" dirty="0" smtClean="0"/>
              <a:t>Designing web interface</a:t>
            </a:r>
          </a:p>
          <a:p>
            <a:r>
              <a:rPr lang="en-US" dirty="0" smtClean="0"/>
              <a:t>Initializing SQL tables</a:t>
            </a:r>
          </a:p>
          <a:p>
            <a:r>
              <a:rPr lang="en-US" dirty="0" smtClean="0"/>
              <a:t>Creating server files that act as go between for user input and SQL tables</a:t>
            </a:r>
          </a:p>
        </p:txBody>
      </p:sp>
    </p:spTree>
    <p:extLst>
      <p:ext uri="{BB962C8B-B14F-4D97-AF65-F5344CB8AC3E}">
        <p14:creationId xmlns:p14="http://schemas.microsoft.com/office/powerpoint/2010/main" val="350035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/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Web: HTML, CSS, Bootstrap, JavaScript</a:t>
            </a:r>
          </a:p>
          <a:p>
            <a:r>
              <a:rPr lang="en-US" dirty="0" smtClean="0"/>
              <a:t>Server: PHP</a:t>
            </a:r>
          </a:p>
          <a:p>
            <a:r>
              <a:rPr lang="en-US" dirty="0" smtClean="0"/>
              <a:t>Database: 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7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340" y="1785669"/>
            <a:ext cx="7344457" cy="411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1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355" y="163901"/>
            <a:ext cx="10515600" cy="1035081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r>
              <a:rPr lang="en-US" dirty="0" smtClean="0"/>
              <a:t>System Protocol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564" y="957533"/>
            <a:ext cx="9493900" cy="532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6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/>
            <a:r>
              <a:rPr lang="en-US" dirty="0" smtClean="0"/>
              <a:t>SQL Visit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585" y="1532327"/>
            <a:ext cx="10515600" cy="4351338"/>
          </a:xfrm>
        </p:spPr>
        <p:txBody>
          <a:bodyPr/>
          <a:lstStyle/>
          <a:p>
            <a:r>
              <a:rPr lang="en-US" dirty="0" smtClean="0"/>
              <a:t>Holds number of visitors for each floor</a:t>
            </a:r>
          </a:p>
          <a:p>
            <a:r>
              <a:rPr lang="en-US" dirty="0" smtClean="0"/>
              <a:t>Table is instantiated ahead of time</a:t>
            </a:r>
          </a:p>
          <a:p>
            <a:r>
              <a:rPr lang="en-US" dirty="0" smtClean="0"/>
              <a:t>Web application is used to update</a:t>
            </a:r>
          </a:p>
          <a:p>
            <a:r>
              <a:rPr lang="en-US" dirty="0" smtClean="0"/>
              <a:t>Chart updates dynamically when table is updated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3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Emily\Documents\School\New Paltz\Fall 2017\Projects\final pics\tab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85" y="786064"/>
            <a:ext cx="9977788" cy="5000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689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/>
            <a:r>
              <a:rPr lang="en-US" dirty="0" smtClean="0"/>
              <a:t>Data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Entry.htm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insertData.php</a:t>
            </a:r>
            <a:r>
              <a:rPr lang="en-US" dirty="0" smtClean="0">
                <a:sym typeface="Wingdings" panose="05000000000000000000" pitchFamily="2" charset="2"/>
              </a:rPr>
              <a:t>  Visit table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Entry.htm takes input using Bootstrap web form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insertData.php</a:t>
            </a:r>
            <a:r>
              <a:rPr lang="en-US" dirty="0" smtClean="0">
                <a:sym typeface="Wingdings" panose="05000000000000000000" pitchFamily="2" charset="2"/>
              </a:rPr>
              <a:t> defines a variable for each input field, uses $_POST[ ] function to get input.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Uses SQL command to insert time of day and floor counts to Visit 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6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339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Business Goals</vt:lpstr>
      <vt:lpstr>My Responsibilities</vt:lpstr>
      <vt:lpstr>Technologies Used</vt:lpstr>
      <vt:lpstr>Architecture</vt:lpstr>
      <vt:lpstr>System Protocol</vt:lpstr>
      <vt:lpstr>SQL Visit table</vt:lpstr>
      <vt:lpstr>PowerPoint Presentation</vt:lpstr>
      <vt:lpstr>Data Entry</vt:lpstr>
      <vt:lpstr>PowerPoint Presentation</vt:lpstr>
      <vt:lpstr>Chart display</vt:lpstr>
      <vt:lpstr>PowerPoint Presentation</vt:lpstr>
      <vt:lpstr>Career Benefits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Goals</dc:title>
  <dc:creator>Emily Venuto</dc:creator>
  <cp:lastModifiedBy>Emily Venuto</cp:lastModifiedBy>
  <cp:revision>10</cp:revision>
  <cp:lastPrinted>2017-12-05T05:19:49Z</cp:lastPrinted>
  <dcterms:created xsi:type="dcterms:W3CDTF">2017-12-04T02:37:27Z</dcterms:created>
  <dcterms:modified xsi:type="dcterms:W3CDTF">2017-12-14T01:46:56Z</dcterms:modified>
</cp:coreProperties>
</file>