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7315200" cy="7315200"/>
  <p:notesSz cx="6858000" cy="9144000"/>
  <p:defaultTextStyle>
    <a:defPPr>
      <a:defRPr lang="en-US"/>
    </a:defPPr>
    <a:lvl1pPr marL="0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666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70" d="100"/>
          <a:sy n="70" d="100"/>
        </p:scale>
        <p:origin x="1421" y="456"/>
      </p:cViewPr>
      <p:guideLst>
        <p:guide orient="horz" pos="2304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197187"/>
            <a:ext cx="6217920" cy="254677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42174"/>
            <a:ext cx="5486400" cy="1766146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74" indent="0" algn="ctr">
              <a:buNone/>
              <a:defRPr sz="1600"/>
            </a:lvl2pPr>
            <a:lvl3pPr marL="731547" indent="0" algn="ctr">
              <a:buNone/>
              <a:defRPr sz="1440"/>
            </a:lvl3pPr>
            <a:lvl4pPr marL="1097321" indent="0" algn="ctr">
              <a:buNone/>
              <a:defRPr sz="1280"/>
            </a:lvl4pPr>
            <a:lvl5pPr marL="1463095" indent="0" algn="ctr">
              <a:buNone/>
              <a:defRPr sz="1280"/>
            </a:lvl5pPr>
            <a:lvl6pPr marL="1828869" indent="0" algn="ctr">
              <a:buNone/>
              <a:defRPr sz="1280"/>
            </a:lvl6pPr>
            <a:lvl7pPr marL="2194642" indent="0" algn="ctr">
              <a:buNone/>
              <a:defRPr sz="1280"/>
            </a:lvl7pPr>
            <a:lvl8pPr marL="2560416" indent="0" algn="ctr">
              <a:buNone/>
              <a:defRPr sz="1280"/>
            </a:lvl8pPr>
            <a:lvl9pPr marL="292619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1514-D497-432D-8FC8-B460E67ECBE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8377-C604-43D3-A08F-ACE5FDFF2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5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1514-D497-432D-8FC8-B460E67ECBE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8377-C604-43D3-A08F-ACE5FDFF2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5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389467"/>
            <a:ext cx="1577341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89467"/>
            <a:ext cx="4640581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1514-D497-432D-8FC8-B460E67ECBE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8377-C604-43D3-A08F-ACE5FDFF2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28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1514-D497-432D-8FC8-B460E67ECBE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8377-C604-43D3-A08F-ACE5FDFF2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6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823722"/>
            <a:ext cx="6309360" cy="304291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4895430"/>
            <a:ext cx="6309360" cy="1600199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47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321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95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69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642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416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19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1514-D497-432D-8FC8-B460E67ECBE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8377-C604-43D3-A08F-ACE5FDFF2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89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947335"/>
            <a:ext cx="310896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947335"/>
            <a:ext cx="310896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1514-D497-432D-8FC8-B460E67ECBE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8377-C604-43D3-A08F-ACE5FDFF2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75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89468"/>
            <a:ext cx="630936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793241"/>
            <a:ext cx="3094672" cy="87883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74" indent="0">
              <a:buNone/>
              <a:defRPr sz="1600" b="1"/>
            </a:lvl2pPr>
            <a:lvl3pPr marL="731547" indent="0">
              <a:buNone/>
              <a:defRPr sz="1440" b="1"/>
            </a:lvl3pPr>
            <a:lvl4pPr marL="1097321" indent="0">
              <a:buNone/>
              <a:defRPr sz="1280" b="1"/>
            </a:lvl4pPr>
            <a:lvl5pPr marL="1463095" indent="0">
              <a:buNone/>
              <a:defRPr sz="1280" b="1"/>
            </a:lvl5pPr>
            <a:lvl6pPr marL="1828869" indent="0">
              <a:buNone/>
              <a:defRPr sz="1280" b="1"/>
            </a:lvl6pPr>
            <a:lvl7pPr marL="2194642" indent="0">
              <a:buNone/>
              <a:defRPr sz="1280" b="1"/>
            </a:lvl7pPr>
            <a:lvl8pPr marL="2560416" indent="0">
              <a:buNone/>
              <a:defRPr sz="1280" b="1"/>
            </a:lvl8pPr>
            <a:lvl9pPr marL="292619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672081"/>
            <a:ext cx="3094672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793241"/>
            <a:ext cx="3109913" cy="87883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74" indent="0">
              <a:buNone/>
              <a:defRPr sz="1600" b="1"/>
            </a:lvl2pPr>
            <a:lvl3pPr marL="731547" indent="0">
              <a:buNone/>
              <a:defRPr sz="1440" b="1"/>
            </a:lvl3pPr>
            <a:lvl4pPr marL="1097321" indent="0">
              <a:buNone/>
              <a:defRPr sz="1280" b="1"/>
            </a:lvl4pPr>
            <a:lvl5pPr marL="1463095" indent="0">
              <a:buNone/>
              <a:defRPr sz="1280" b="1"/>
            </a:lvl5pPr>
            <a:lvl6pPr marL="1828869" indent="0">
              <a:buNone/>
              <a:defRPr sz="1280" b="1"/>
            </a:lvl6pPr>
            <a:lvl7pPr marL="2194642" indent="0">
              <a:buNone/>
              <a:defRPr sz="1280" b="1"/>
            </a:lvl7pPr>
            <a:lvl8pPr marL="2560416" indent="0">
              <a:buNone/>
              <a:defRPr sz="1280" b="1"/>
            </a:lvl8pPr>
            <a:lvl9pPr marL="292619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672081"/>
            <a:ext cx="3109913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1514-D497-432D-8FC8-B460E67ECBE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8377-C604-43D3-A08F-ACE5FDFF2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08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1514-D497-432D-8FC8-B460E67ECBE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8377-C604-43D3-A08F-ACE5FDFF2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45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1514-D497-432D-8FC8-B460E67ECBE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8377-C604-43D3-A08F-ACE5FDFF2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5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7680"/>
            <a:ext cx="2359342" cy="17068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4" y="1053256"/>
            <a:ext cx="3703320" cy="5198533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194560"/>
            <a:ext cx="2359342" cy="4065694"/>
          </a:xfrm>
        </p:spPr>
        <p:txBody>
          <a:bodyPr/>
          <a:lstStyle>
            <a:lvl1pPr marL="0" indent="0">
              <a:buNone/>
              <a:defRPr sz="1280"/>
            </a:lvl1pPr>
            <a:lvl2pPr marL="365774" indent="0">
              <a:buNone/>
              <a:defRPr sz="1120"/>
            </a:lvl2pPr>
            <a:lvl3pPr marL="731547" indent="0">
              <a:buNone/>
              <a:defRPr sz="960"/>
            </a:lvl3pPr>
            <a:lvl4pPr marL="1097321" indent="0">
              <a:buNone/>
              <a:defRPr sz="800"/>
            </a:lvl4pPr>
            <a:lvl5pPr marL="1463095" indent="0">
              <a:buNone/>
              <a:defRPr sz="800"/>
            </a:lvl5pPr>
            <a:lvl6pPr marL="1828869" indent="0">
              <a:buNone/>
              <a:defRPr sz="800"/>
            </a:lvl6pPr>
            <a:lvl7pPr marL="2194642" indent="0">
              <a:buNone/>
              <a:defRPr sz="800"/>
            </a:lvl7pPr>
            <a:lvl8pPr marL="2560416" indent="0">
              <a:buNone/>
              <a:defRPr sz="800"/>
            </a:lvl8pPr>
            <a:lvl9pPr marL="292619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1514-D497-432D-8FC8-B460E67ECBE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8377-C604-43D3-A08F-ACE5FDFF2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38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7680"/>
            <a:ext cx="2359342" cy="17068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4" y="1053256"/>
            <a:ext cx="3703320" cy="5198533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74" indent="0">
              <a:buNone/>
              <a:defRPr sz="2240"/>
            </a:lvl2pPr>
            <a:lvl3pPr marL="731547" indent="0">
              <a:buNone/>
              <a:defRPr sz="1920"/>
            </a:lvl3pPr>
            <a:lvl4pPr marL="1097321" indent="0">
              <a:buNone/>
              <a:defRPr sz="1600"/>
            </a:lvl4pPr>
            <a:lvl5pPr marL="1463095" indent="0">
              <a:buNone/>
              <a:defRPr sz="1600"/>
            </a:lvl5pPr>
            <a:lvl6pPr marL="1828869" indent="0">
              <a:buNone/>
              <a:defRPr sz="1600"/>
            </a:lvl6pPr>
            <a:lvl7pPr marL="2194642" indent="0">
              <a:buNone/>
              <a:defRPr sz="1600"/>
            </a:lvl7pPr>
            <a:lvl8pPr marL="2560416" indent="0">
              <a:buNone/>
              <a:defRPr sz="1600"/>
            </a:lvl8pPr>
            <a:lvl9pPr marL="292619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194560"/>
            <a:ext cx="2359342" cy="4065694"/>
          </a:xfrm>
        </p:spPr>
        <p:txBody>
          <a:bodyPr/>
          <a:lstStyle>
            <a:lvl1pPr marL="0" indent="0">
              <a:buNone/>
              <a:defRPr sz="1280"/>
            </a:lvl1pPr>
            <a:lvl2pPr marL="365774" indent="0">
              <a:buNone/>
              <a:defRPr sz="1120"/>
            </a:lvl2pPr>
            <a:lvl3pPr marL="731547" indent="0">
              <a:buNone/>
              <a:defRPr sz="960"/>
            </a:lvl3pPr>
            <a:lvl4pPr marL="1097321" indent="0">
              <a:buNone/>
              <a:defRPr sz="800"/>
            </a:lvl4pPr>
            <a:lvl5pPr marL="1463095" indent="0">
              <a:buNone/>
              <a:defRPr sz="800"/>
            </a:lvl5pPr>
            <a:lvl6pPr marL="1828869" indent="0">
              <a:buNone/>
              <a:defRPr sz="800"/>
            </a:lvl6pPr>
            <a:lvl7pPr marL="2194642" indent="0">
              <a:buNone/>
              <a:defRPr sz="800"/>
            </a:lvl7pPr>
            <a:lvl8pPr marL="2560416" indent="0">
              <a:buNone/>
              <a:defRPr sz="800"/>
            </a:lvl8pPr>
            <a:lvl9pPr marL="292619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1514-D497-432D-8FC8-B460E67ECBE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8377-C604-43D3-A08F-ACE5FDFF2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3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89468"/>
            <a:ext cx="630936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947335"/>
            <a:ext cx="630936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6780109"/>
            <a:ext cx="16459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D1514-D497-432D-8FC8-B460E67ECBE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6780109"/>
            <a:ext cx="24688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6780109"/>
            <a:ext cx="16459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88377-C604-43D3-A08F-ACE5FDFF2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48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31547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7" indent="-182887" algn="l" defTabSz="73154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61" indent="-182887" algn="l" defTabSz="731547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34" indent="-182887" algn="l" defTabSz="731547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208" indent="-182887" algn="l" defTabSz="731547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82" indent="-182887" algn="l" defTabSz="731547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755" indent="-182887" algn="l" defTabSz="731547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529" indent="-182887" algn="l" defTabSz="731547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303" indent="-182887" algn="l" defTabSz="731547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9077" indent="-182887" algn="l" defTabSz="731547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47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74" algn="l" defTabSz="731547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47" algn="l" defTabSz="731547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321" algn="l" defTabSz="731547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95" algn="l" defTabSz="731547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69" algn="l" defTabSz="731547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642" algn="l" defTabSz="731547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416" algn="l" defTabSz="731547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190" algn="l" defTabSz="731547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928A99-A892-96A1-BE7F-82D485070E2C}"/>
              </a:ext>
            </a:extLst>
          </p:cNvPr>
          <p:cNvSpPr/>
          <p:nvPr/>
        </p:nvSpPr>
        <p:spPr>
          <a:xfrm>
            <a:off x="1437655" y="366083"/>
            <a:ext cx="2691202" cy="5023235"/>
          </a:xfrm>
          <a:prstGeom prst="rect">
            <a:avLst/>
          </a:prstGeom>
          <a:noFill/>
        </p:spPr>
        <p:txBody>
          <a:bodyPr wrap="square" lIns="97536" tIns="48768" rIns="97536" bIns="48768">
            <a:spAutoFit/>
          </a:bodyPr>
          <a:lstStyle/>
          <a:p>
            <a:pPr algn="ctr"/>
            <a:r>
              <a:rPr lang="en-US" sz="32002" dirty="0">
                <a:ln w="0">
                  <a:solidFill>
                    <a:schemeClr val="tx1"/>
                  </a:solidFill>
                </a:ln>
                <a:solidFill>
                  <a:srgbClr val="36669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Console" panose="020B0609040504020204" pitchFamily="49" charset="0"/>
              </a:rPr>
              <a:t>M</a:t>
            </a: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CF33BE79-0C4F-A8AA-6183-B823B3C08F11}"/>
              </a:ext>
            </a:extLst>
          </p:cNvPr>
          <p:cNvGrpSpPr/>
          <p:nvPr/>
        </p:nvGrpSpPr>
        <p:grpSpPr>
          <a:xfrm rot="20400000">
            <a:off x="1431773" y="3037832"/>
            <a:ext cx="3840480" cy="2180875"/>
            <a:chOff x="1598979" y="1363884"/>
            <a:chExt cx="3840480" cy="2180875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51621D51-5E7F-A97E-8FAD-DF382EFE7CA6}"/>
                </a:ext>
              </a:extLst>
            </p:cNvPr>
            <p:cNvGrpSpPr/>
            <p:nvPr/>
          </p:nvGrpSpPr>
          <p:grpSpPr>
            <a:xfrm>
              <a:off x="1598979" y="1363884"/>
              <a:ext cx="3840480" cy="1706949"/>
              <a:chOff x="1712364" y="1830115"/>
              <a:chExt cx="3916469" cy="1706949"/>
            </a:xfrm>
          </p:grpSpPr>
          <p:pic>
            <p:nvPicPr>
              <p:cNvPr id="227" name="Picture 226">
                <a:extLst>
                  <a:ext uri="{FF2B5EF4-FFF2-40B4-BE49-F238E27FC236}">
                    <a16:creationId xmlns:a16="http://schemas.microsoft.com/office/drawing/2014/main" id="{2B0D5E23-1CD0-730C-5E7B-AB6FC382E14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759" r="13759"/>
              <a:stretch/>
            </p:blipFill>
            <p:spPr>
              <a:xfrm>
                <a:off x="1712364" y="1838480"/>
                <a:ext cx="3916463" cy="1698584"/>
              </a:xfrm>
              <a:prstGeom prst="rect">
                <a:avLst/>
              </a:prstGeom>
            </p:spPr>
          </p:pic>
          <p:pic>
            <p:nvPicPr>
              <p:cNvPr id="228" name="Picture 227" descr="A picture containing ax&#10;&#10;Description automatically generated">
                <a:extLst>
                  <a:ext uri="{FF2B5EF4-FFF2-40B4-BE49-F238E27FC236}">
                    <a16:creationId xmlns:a16="http://schemas.microsoft.com/office/drawing/2014/main" id="{8DA4D6FD-91F0-C824-2591-D218EDA018D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394" r="13685"/>
              <a:stretch/>
            </p:blipFill>
            <p:spPr>
              <a:xfrm>
                <a:off x="4012959" y="1830115"/>
                <a:ext cx="1615874" cy="1695813"/>
              </a:xfrm>
              <a:prstGeom prst="rect">
                <a:avLst/>
              </a:prstGeom>
            </p:spPr>
          </p:pic>
        </p:grp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A710D4C2-871F-AB83-4C1B-2BC1D3D4562B}"/>
                </a:ext>
              </a:extLst>
            </p:cNvPr>
            <p:cNvCxnSpPr/>
            <p:nvPr/>
          </p:nvCxnSpPr>
          <p:spPr>
            <a:xfrm>
              <a:off x="3854937" y="1854802"/>
              <a:ext cx="0" cy="1186188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8FD41D72-5BEE-892A-7135-700E844573C2}"/>
                </a:ext>
              </a:extLst>
            </p:cNvPr>
            <p:cNvGrpSpPr/>
            <p:nvPr/>
          </p:nvGrpSpPr>
          <p:grpSpPr>
            <a:xfrm>
              <a:off x="1598985" y="3040990"/>
              <a:ext cx="3840474" cy="503769"/>
              <a:chOff x="2368804" y="4337558"/>
              <a:chExt cx="7498080" cy="921258"/>
            </a:xfrm>
          </p:grpSpPr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57338AA3-0879-8BC9-DE31-134EC070CB0F}"/>
                  </a:ext>
                </a:extLst>
              </p:cNvPr>
              <p:cNvSpPr/>
              <p:nvPr/>
            </p:nvSpPr>
            <p:spPr>
              <a:xfrm>
                <a:off x="2368804" y="4344416"/>
                <a:ext cx="7498080" cy="914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20"/>
              </a:p>
            </p:txBody>
          </p: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149DB7AF-14CE-18AB-9C18-7B9D40CFA4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4800" y="4344416"/>
                <a:ext cx="0" cy="4572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72A3A8FF-FA2D-7E61-015E-40138D533D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2096" y="4344416"/>
                <a:ext cx="0" cy="3017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BDCAB240-CCC6-B05F-FD4E-2EDF18A80D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9696" y="4344416"/>
                <a:ext cx="0" cy="3017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C71B94D7-ACD4-D046-0CD7-379190A197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1600" y="4350512"/>
                <a:ext cx="0" cy="228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7BE5A5C0-29B9-F39E-8096-9A0072FD5A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9200" y="4350512"/>
                <a:ext cx="0" cy="228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ADC4BA6C-DFB5-19D9-D898-61A1F1294B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4832" y="4350512"/>
                <a:ext cx="0" cy="228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A9A19824-1F51-F26B-13FF-39150BCDAC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12432" y="4350512"/>
                <a:ext cx="0" cy="228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FE51EEE6-9E76-057A-9B54-52025DF578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9832" y="4344416"/>
                <a:ext cx="0" cy="4572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66DB8011-C7A4-0645-F45F-1446C47D60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54432" y="4344416"/>
                <a:ext cx="0" cy="4572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C070375F-E52B-44B2-8F2A-C7D6264A95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5232" y="4348988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AFECC038-84A5-C41A-62B4-130EDBD145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2959" y="4348988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772C7658-3F9C-D01F-DF6B-8566FB291C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8127" y="4347083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BAB40E13-C652-7977-5197-AF96E64923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5854" y="4347083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EB49B811-43B1-2215-571E-75E3B9D35B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527" y="4343273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D3CCA0D8-DCC6-FBB6-D33A-187E9522B2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727" y="4350893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D18530DC-6CAB-C006-F79D-3290F0A65A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5454" y="4350893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5067BC2D-9AE0-FD85-A03D-0274DAA469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60622" y="4348988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509E5EAE-8FB8-08D1-1F7F-B95515A87A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8349" y="4348988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65473919-BD41-E755-0A46-A642881151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13022" y="4345178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1BFA37BF-5097-9CD1-6ED2-72228A7349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4032" y="4352798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B22CE906-9815-4672-59B8-C8264D7ACD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21759" y="4352798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A9BAB120-0083-485E-F22A-C1587897BF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6927" y="4350893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8BF78556-F652-8B83-F5C6-49738226E2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24654" y="4350893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A902F46F-12EB-B168-A7FE-F4C1740BA1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29327" y="4347083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BC1A7EAB-B4A3-4D69-0A5E-B9F5446B86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88432" y="4350893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51D0F865-0430-84F6-2E68-07BF65A345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6159" y="4350893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4017DD49-3AB9-6761-DAA0-843FB3D9C7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1327" y="4348988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73A208F2-9675-C053-C11E-9EF0433B22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9054" y="4348988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261B72D-C2AA-C6BC-9211-371D34D25A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3727" y="4345178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F18A032D-0C6A-AA78-36D4-F3360F0950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2832" y="4348988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52B4926-C477-362F-9724-EE51ADC611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50559" y="4348988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90C1D262-6F21-7B75-6E57-559D435475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5727" y="4347083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F41D7CA9-C735-2AD5-0374-61CD2F382E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53454" y="4347083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D8BCFABE-476B-4BDD-6F66-8FB0842573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8127" y="4343273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53040DB-61A5-03A4-70C1-F5C8049B13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17232" y="4350893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AAB2EE49-E1E1-2071-4F50-B734A4A46E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4959" y="4350893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06234C64-1C19-CAAC-F6F9-3346DC72AE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20127" y="4348988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A558816D-DFE5-67F2-E0B5-C25AC0C519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7854" y="4348988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3349F948-21EB-DC5B-35AC-E22CDD31AD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2527" y="4345178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527533A2-7C69-5EA4-6932-84F243553F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31632" y="4348988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8953DBA3-914C-5F0F-C217-C38B03E276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9359" y="4348988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8C9EB77C-02C8-F09F-A258-EF2F979A0C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4527" y="4347083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20CD136A-7236-398A-315C-88264D8D73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82254" y="4347083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4B2ED3A3-0E67-D54E-3886-A861C8B784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86927" y="4343273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0EF6E02-5BB8-9F5A-E255-95D53C37A0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44127" y="4343273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FD9D0002-D34A-E81B-E372-77A2F5BFD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1854" y="4343273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A0157D41-5AD3-7C21-A9D7-73A39E5459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7022" y="4341368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6D605C19-FC2A-6E75-FF3A-1BDD2BACE6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94749" y="4341368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1C2425CB-FBCF-0C61-61DD-F115F09CF3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99422" y="4337558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DAC8A56F-22BC-787C-39B3-00554026B221}"/>
              </a:ext>
            </a:extLst>
          </p:cNvPr>
          <p:cNvSpPr/>
          <p:nvPr/>
        </p:nvSpPr>
        <p:spPr>
          <a:xfrm>
            <a:off x="3186343" y="1926080"/>
            <a:ext cx="2691202" cy="5023235"/>
          </a:xfrm>
          <a:prstGeom prst="rect">
            <a:avLst/>
          </a:prstGeom>
          <a:noFill/>
        </p:spPr>
        <p:txBody>
          <a:bodyPr wrap="square" lIns="97536" tIns="48768" rIns="97536" bIns="48768">
            <a:spAutoFit/>
          </a:bodyPr>
          <a:lstStyle/>
          <a:p>
            <a:pPr algn="ctr"/>
            <a:r>
              <a:rPr lang="en-US" sz="32002" dirty="0">
                <a:ln w="0">
                  <a:solidFill>
                    <a:schemeClr val="tx1"/>
                  </a:solidFill>
                </a:ln>
                <a:solidFill>
                  <a:srgbClr val="36669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Console" panose="020B0609040504020204" pitchFamily="49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018150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4730F8CB-F64D-398B-D243-A0016DA2FE21}"/>
              </a:ext>
            </a:extLst>
          </p:cNvPr>
          <p:cNvGrpSpPr/>
          <p:nvPr/>
        </p:nvGrpSpPr>
        <p:grpSpPr>
          <a:xfrm>
            <a:off x="1764368" y="4941892"/>
            <a:ext cx="3916469" cy="2184995"/>
            <a:chOff x="1712364" y="1860667"/>
            <a:chExt cx="3916469" cy="2184995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5051AFF4-697E-7753-DCB3-F103F6AF6A13}"/>
                </a:ext>
              </a:extLst>
            </p:cNvPr>
            <p:cNvGrpSpPr/>
            <p:nvPr/>
          </p:nvGrpSpPr>
          <p:grpSpPr>
            <a:xfrm>
              <a:off x="1712364" y="1860667"/>
              <a:ext cx="3916469" cy="1706949"/>
              <a:chOff x="1712364" y="1825995"/>
              <a:chExt cx="3916469" cy="1706949"/>
            </a:xfrm>
          </p:grpSpPr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139FBD51-8326-AA7E-E630-CF129E08E15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759" r="13759"/>
              <a:stretch/>
            </p:blipFill>
            <p:spPr>
              <a:xfrm>
                <a:off x="1712364" y="1834360"/>
                <a:ext cx="3916463" cy="1698584"/>
              </a:xfrm>
              <a:prstGeom prst="rect">
                <a:avLst/>
              </a:prstGeom>
            </p:spPr>
          </p:pic>
          <p:pic>
            <p:nvPicPr>
              <p:cNvPr id="59" name="Picture 58" descr="A picture containing ax&#10;&#10;Description automatically generated">
                <a:extLst>
                  <a:ext uri="{FF2B5EF4-FFF2-40B4-BE49-F238E27FC236}">
                    <a16:creationId xmlns:a16="http://schemas.microsoft.com/office/drawing/2014/main" id="{B1F7F85E-17AA-3152-3AFB-C1DF9401894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394" r="13685"/>
              <a:stretch/>
            </p:blipFill>
            <p:spPr>
              <a:xfrm>
                <a:off x="4012959" y="1825995"/>
                <a:ext cx="1615874" cy="1695813"/>
              </a:xfrm>
              <a:prstGeom prst="rect">
                <a:avLst/>
              </a:prstGeom>
            </p:spPr>
          </p:pic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AFF9F55-7031-6C7A-3254-A3EA9D887CDA}"/>
                </a:ext>
              </a:extLst>
            </p:cNvPr>
            <p:cNvGrpSpPr/>
            <p:nvPr/>
          </p:nvGrpSpPr>
          <p:grpSpPr>
            <a:xfrm>
              <a:off x="1712370" y="3541893"/>
              <a:ext cx="3916463" cy="503769"/>
              <a:chOff x="2368804" y="4337558"/>
              <a:chExt cx="7498080" cy="921258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8D3A869-4939-4F7D-533D-AFEBFD1E070B}"/>
                  </a:ext>
                </a:extLst>
              </p:cNvPr>
              <p:cNvSpPr/>
              <p:nvPr/>
            </p:nvSpPr>
            <p:spPr>
              <a:xfrm>
                <a:off x="2368804" y="4344416"/>
                <a:ext cx="7498080" cy="914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2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4B678563-9DCF-D942-8EF1-38C262DBC6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4800" y="4344416"/>
                <a:ext cx="0" cy="4572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693CBEDC-6B56-FBD9-8AE7-823C127F03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2096" y="4344416"/>
                <a:ext cx="0" cy="3017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D34CD006-E3C8-5FCA-B9AF-A809CDCCB6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9696" y="4344416"/>
                <a:ext cx="0" cy="3017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D2C56AD6-6008-D6ED-D946-83B1233E14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1600" y="4350512"/>
                <a:ext cx="0" cy="228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B8E5BC2D-A53E-9BE0-FD8B-543CE3672B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9200" y="4350512"/>
                <a:ext cx="0" cy="228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6AC63911-B0DF-612F-827B-7578C694AA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4832" y="4350512"/>
                <a:ext cx="0" cy="228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574D79B4-1B07-28EB-4EF8-AD24BB731F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12432" y="4350512"/>
                <a:ext cx="0" cy="228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17A175C-0129-CD84-A49C-64A0B206A3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9832" y="4344416"/>
                <a:ext cx="0" cy="4572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E5B4ABE-155F-0D98-335C-61F5DCA50F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54432" y="4344416"/>
                <a:ext cx="0" cy="4572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4B1359D-8AB7-5D6D-5FF8-5166E3CFE8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5232" y="4348988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DDDA571-E289-7972-670E-8F69906469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2959" y="4348988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1B910C4-7878-8CC6-1114-C59E42D8ED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8127" y="4347083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BB74F19-3479-AC00-DF86-AD32E38A1F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5854" y="4347083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46F64A1-50D2-F4C1-A104-A0A3EA093F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527" y="4343273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E27E170-FFF5-8CB3-6EB0-41A580D37F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727" y="4350893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00AA422-2570-7D10-8AFF-54C07E0E6B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5454" y="4350893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88EC84F-8D45-B3AF-CC92-782977059C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60622" y="4348988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0502D09-9960-F3FF-AB04-18B8706D90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8349" y="4348988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E7B62642-793C-78B0-C5EC-95C5B11C7E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13022" y="4345178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3F5431D-14EA-FEED-2580-D5DDB3C0AD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4032" y="4352798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E2714A5D-7271-B546-1C2F-E29AAA182F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21759" y="4352798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10798CA3-6B19-8835-33C1-E5B5BE7BF5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6927" y="4350893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812E7678-1CB3-687E-02E0-0BA77A3D02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24654" y="4350893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66791C4-76C0-8B77-6AED-2347EC1C21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29327" y="4347083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E793FA5-1D3F-3DAB-8F50-5DA86E4D9F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88432" y="4350893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BD634792-E768-23F2-D98C-2AD5593260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6159" y="4350893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3BA2E8F2-A5E6-1AF9-EAB2-2D703AEAA4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1327" y="4348988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CBBC8B5-646B-FFDC-AEFC-9190E82AC1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9054" y="4348988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EA365EBA-5334-F686-D8E1-B9308BB299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3727" y="4345178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6A30ED31-FE6A-B786-3CCD-BD517B835C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2832" y="4348988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28AEAEF-CF0D-601B-502D-2BA4530EE0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50559" y="4348988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4C227215-F998-8408-2497-114C3C5E1D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5727" y="4347083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83CD8799-C7E3-AF6E-82BC-DA7A6A873F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53454" y="4347083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A54BFF1-40BB-D458-4A0B-812482D9BF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8127" y="4343273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2B9EA3B-C8BC-5F40-B05F-BB0F4AD0C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17232" y="4350893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4EBD469-5E7A-0A46-6060-F4A0762B4D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4959" y="4350893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EDE4A727-9A0C-9645-1F37-5A791F814D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20127" y="4348988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5478D4FE-7392-6B21-B674-2D960FAF06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7854" y="4348988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CC56DE08-8E3E-51BD-1FF1-FF5B671A53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2527" y="4345178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18F03EFD-705E-C6BD-CB06-76CE2B7973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31632" y="4348988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DF3851FB-CFB6-2AB3-A20C-594A678845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9359" y="4348988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62CAFB8-4E14-A08C-9E99-C3F8ED41B2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4527" y="4347083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8DF322A-3814-7ED2-2339-7B418CED57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82254" y="4347083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05B844CE-E088-9FAC-C51B-E234F56E01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86927" y="4343273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58E6C8AE-0C87-D65B-54C7-A00C02FB3F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44127" y="4343273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3860A552-D837-EF4F-B0A6-394EC788F6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1854" y="4343273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A8C345E4-DDA9-EEA6-1186-92594BB82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7022" y="4341368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8D1868BF-76CF-2C57-D5F6-4B121C52B7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94749" y="4341368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D3E7CA9-7131-7170-78EC-0D755E9B37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99422" y="4337558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56CC11F-9DE0-2958-06E9-0C3BF1B069E3}"/>
              </a:ext>
            </a:extLst>
          </p:cNvPr>
          <p:cNvSpPr/>
          <p:nvPr/>
        </p:nvSpPr>
        <p:spPr>
          <a:xfrm>
            <a:off x="957738" y="4507315"/>
            <a:ext cx="5399723" cy="1683957"/>
          </a:xfrm>
          <a:custGeom>
            <a:avLst/>
            <a:gdLst>
              <a:gd name="connsiteX0" fmla="*/ 0 w 10337800"/>
              <a:gd name="connsiteY0" fmla="*/ 2743208 h 2762258"/>
              <a:gd name="connsiteX1" fmla="*/ 2330450 w 10337800"/>
              <a:gd name="connsiteY1" fmla="*/ 2641608 h 2762258"/>
              <a:gd name="connsiteX2" fmla="*/ 3829050 w 10337800"/>
              <a:gd name="connsiteY2" fmla="*/ 2063758 h 2762258"/>
              <a:gd name="connsiteX3" fmla="*/ 5181600 w 10337800"/>
              <a:gd name="connsiteY3" fmla="*/ 8 h 2762258"/>
              <a:gd name="connsiteX4" fmla="*/ 6584950 w 10337800"/>
              <a:gd name="connsiteY4" fmla="*/ 2089158 h 2762258"/>
              <a:gd name="connsiteX5" fmla="*/ 8039100 w 10337800"/>
              <a:gd name="connsiteY5" fmla="*/ 2641608 h 2762258"/>
              <a:gd name="connsiteX6" fmla="*/ 10337800 w 10337800"/>
              <a:gd name="connsiteY6" fmla="*/ 2762258 h 2762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37800" h="2762258">
                <a:moveTo>
                  <a:pt x="0" y="2743208"/>
                </a:moveTo>
                <a:cubicBezTo>
                  <a:pt x="846137" y="2749029"/>
                  <a:pt x="1692275" y="2754850"/>
                  <a:pt x="2330450" y="2641608"/>
                </a:cubicBezTo>
                <a:cubicBezTo>
                  <a:pt x="2968625" y="2528366"/>
                  <a:pt x="3353858" y="2504025"/>
                  <a:pt x="3829050" y="2063758"/>
                </a:cubicBezTo>
                <a:cubicBezTo>
                  <a:pt x="4304242" y="1623491"/>
                  <a:pt x="4722283" y="-4225"/>
                  <a:pt x="5181600" y="8"/>
                </a:cubicBezTo>
                <a:cubicBezTo>
                  <a:pt x="5640917" y="4241"/>
                  <a:pt x="6108700" y="1648891"/>
                  <a:pt x="6584950" y="2089158"/>
                </a:cubicBezTo>
                <a:cubicBezTo>
                  <a:pt x="7061200" y="2529425"/>
                  <a:pt x="7413625" y="2529425"/>
                  <a:pt x="8039100" y="2641608"/>
                </a:cubicBezTo>
                <a:cubicBezTo>
                  <a:pt x="8664575" y="2753791"/>
                  <a:pt x="9501187" y="2758024"/>
                  <a:pt x="10337800" y="2762258"/>
                </a:cubicBezTo>
              </a:path>
            </a:pathLst>
          </a:cu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 dirty="0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76ADD1A9-BA63-B5B1-6FCA-0ECDC6DC5CB7}"/>
              </a:ext>
            </a:extLst>
          </p:cNvPr>
          <p:cNvGrpSpPr/>
          <p:nvPr/>
        </p:nvGrpSpPr>
        <p:grpSpPr>
          <a:xfrm rot="20400000">
            <a:off x="1598979" y="1363884"/>
            <a:ext cx="3840480" cy="2180875"/>
            <a:chOff x="1598979" y="1363884"/>
            <a:chExt cx="3840480" cy="2180875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3A2D15F-3E8C-5D79-B2A6-4A0667D3858D}"/>
                </a:ext>
              </a:extLst>
            </p:cNvPr>
            <p:cNvGrpSpPr/>
            <p:nvPr/>
          </p:nvGrpSpPr>
          <p:grpSpPr>
            <a:xfrm>
              <a:off x="1598979" y="1363884"/>
              <a:ext cx="3840480" cy="1706949"/>
              <a:chOff x="1712364" y="1830115"/>
              <a:chExt cx="3916469" cy="1706949"/>
            </a:xfrm>
          </p:grpSpPr>
          <p:pic>
            <p:nvPicPr>
              <p:cNvPr id="115" name="Picture 114">
                <a:extLst>
                  <a:ext uri="{FF2B5EF4-FFF2-40B4-BE49-F238E27FC236}">
                    <a16:creationId xmlns:a16="http://schemas.microsoft.com/office/drawing/2014/main" id="{DC2CD135-76CB-C160-0F6B-F6FB57AA9D2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759" r="13759"/>
              <a:stretch/>
            </p:blipFill>
            <p:spPr>
              <a:xfrm>
                <a:off x="1712364" y="1838480"/>
                <a:ext cx="3916463" cy="1698584"/>
              </a:xfrm>
              <a:prstGeom prst="rect">
                <a:avLst/>
              </a:prstGeom>
            </p:spPr>
          </p:pic>
          <p:pic>
            <p:nvPicPr>
              <p:cNvPr id="116" name="Picture 115" descr="A picture containing ax&#10;&#10;Description automatically generated">
                <a:extLst>
                  <a:ext uri="{FF2B5EF4-FFF2-40B4-BE49-F238E27FC236}">
                    <a16:creationId xmlns:a16="http://schemas.microsoft.com/office/drawing/2014/main" id="{FB3B594C-F873-2F44-EC83-D8E6D3F15C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394" r="13685"/>
              <a:stretch/>
            </p:blipFill>
            <p:spPr>
              <a:xfrm>
                <a:off x="4012959" y="1830115"/>
                <a:ext cx="1615874" cy="1695813"/>
              </a:xfrm>
              <a:prstGeom prst="rect">
                <a:avLst/>
              </a:prstGeom>
            </p:spPr>
          </p:pic>
        </p:grp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03ABEDDE-B995-FF12-BF09-3D3A201F17D1}"/>
                </a:ext>
              </a:extLst>
            </p:cNvPr>
            <p:cNvCxnSpPr/>
            <p:nvPr/>
          </p:nvCxnSpPr>
          <p:spPr>
            <a:xfrm>
              <a:off x="3854937" y="1854802"/>
              <a:ext cx="0" cy="1186188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1AC9442-13AF-40E8-4FB0-4BC433B128AF}"/>
                </a:ext>
              </a:extLst>
            </p:cNvPr>
            <p:cNvGrpSpPr/>
            <p:nvPr/>
          </p:nvGrpSpPr>
          <p:grpSpPr>
            <a:xfrm>
              <a:off x="1598985" y="3040990"/>
              <a:ext cx="3840474" cy="503769"/>
              <a:chOff x="2368804" y="4337558"/>
              <a:chExt cx="7498080" cy="921258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027FF255-ECB5-F2FF-311E-AD00D92D7EBA}"/>
                  </a:ext>
                </a:extLst>
              </p:cNvPr>
              <p:cNvSpPr/>
              <p:nvPr/>
            </p:nvSpPr>
            <p:spPr>
              <a:xfrm>
                <a:off x="2368804" y="4344416"/>
                <a:ext cx="7498080" cy="914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20"/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33B2C793-DEA5-8993-5D03-45DB85969B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4800" y="4344416"/>
                <a:ext cx="0" cy="4572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EFB7537-F4E0-78C6-95A0-87C7A65243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2096" y="4344416"/>
                <a:ext cx="0" cy="3017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1E7A47B9-7C8A-E361-F67C-12CBF536A0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9696" y="4344416"/>
                <a:ext cx="0" cy="3017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9210AA40-4DE4-5FA4-9D25-62767563B1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1600" y="4350512"/>
                <a:ext cx="0" cy="228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FA23EB1A-FD17-FE60-ACF3-835E6592B7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9200" y="4350512"/>
                <a:ext cx="0" cy="228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815ED201-38C4-47E9-180E-6A7200CD2C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4832" y="4350512"/>
                <a:ext cx="0" cy="228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5A6845E0-45DC-12B9-4956-C65E9BDCE1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12432" y="4350512"/>
                <a:ext cx="0" cy="228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E94C135D-8073-4BF0-BB09-BDB3419641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9832" y="4344416"/>
                <a:ext cx="0" cy="4572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F4AE1BD4-863F-FB52-592E-C1B38295B2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54432" y="4344416"/>
                <a:ext cx="0" cy="4572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1EBAF3B6-1345-FD1B-F8B2-CC55ACA498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5232" y="4348988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FB5BC098-448C-B12F-5A7F-668B7BC574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2959" y="4348988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E9C97A01-66F8-B7A1-BD57-F8555B36AD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8127" y="4347083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8D389004-4381-8D71-1467-75D5D68C01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5854" y="4347083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BC380F07-69A6-B248-B351-7F22DA2C88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527" y="4343273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7B310314-C610-A62C-56D6-3B598C7518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727" y="4350893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49B00FAC-0F5F-6821-625E-0185718FC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5454" y="4350893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15B15DB7-06AA-DD79-8462-2896547FA8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60622" y="4348988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57825363-1373-7F14-045E-3C388DC1C4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8349" y="4348988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47F579CB-1A3D-7C14-6AFF-98845416D8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13022" y="4345178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C2B4221C-7D24-62A7-8C2F-17C3259F6C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4032" y="4352798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97C8CE3D-AE38-2B28-2089-C1105B9BED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21759" y="4352798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55FF059E-0839-E6EC-029F-5A142B8AD1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6927" y="4350893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3B2DF8EB-41B8-7CDB-E2D8-28139F44D1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24654" y="4350893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8DD7E620-ECCB-2F11-DE33-88D16DB4DE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29327" y="4347083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EBBE6F21-6FE3-6AB1-7C90-DC0F34AF53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88432" y="4350893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A3DE4748-B8EA-126C-7269-7F9D691CA8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6159" y="4350893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D5542B00-E23D-9848-F330-86CFC09FE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1327" y="4348988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AA37692D-8FDD-75F3-C993-04A294D126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9054" y="4348988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1B65D206-860A-E88E-74B0-A69F810128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3727" y="4345178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524C597F-3EE1-4F10-323C-FE14A7470B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2832" y="4348988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7BFD87DE-B2BD-155F-BA5E-B4428FB889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50559" y="4348988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8EA3E040-CAB1-9D5B-2E69-9169B57554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5727" y="4347083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F77B04DD-B342-08A0-4281-F1FB90B478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53454" y="4347083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3BE55668-1DB4-C3D9-F923-45894CFA1F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8127" y="4343273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AAEEDF03-5FC5-FB20-2A5B-8917D3C4D4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17232" y="4350893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07F556EE-ED43-882D-A77D-D7B50BDAB2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4959" y="4350893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14435605-1B09-3911-3FF7-2057891EED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20127" y="4348988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39BA18FD-015B-C190-EFFB-B7BFA623E9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7854" y="4348988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36352897-9797-C570-C46A-1BC9D43CEF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2527" y="4345178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58819D16-E41D-391A-F4AD-1590C21C09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31632" y="4348988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27D54CB8-4AC3-3F2D-2CE1-9EED3BA7E5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9359" y="4348988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FC315CA7-0474-F0B2-2646-F812836494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4527" y="4347083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54F51A6F-5F5A-A5AD-6D46-6D5A0322D3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82254" y="4347083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08F97CAD-AA5A-FDA3-A315-6AF4144536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86927" y="4343273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77D89864-CAAA-81F4-6BE9-5812ACC2E9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44127" y="4343273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12D0093C-8E99-BED9-F522-AF854BA9C6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1854" y="4343273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CC44ECE9-1346-C05D-0C49-D7484A98AE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7022" y="4341368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5BCBAABA-ACE0-0CF7-179E-AF1D4CC08A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94749" y="4341368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85E828A5-0074-4D26-1936-D1D50CB423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99422" y="4337558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2312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2</Words>
  <Application>Microsoft Office PowerPoint</Application>
  <PresentationFormat>Custom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Lucida Console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Noah Padgett</dc:creator>
  <cp:lastModifiedBy>Noah Padgett</cp:lastModifiedBy>
  <cp:revision>6</cp:revision>
  <dcterms:created xsi:type="dcterms:W3CDTF">2022-06-13T19:04:05Z</dcterms:created>
  <dcterms:modified xsi:type="dcterms:W3CDTF">2022-06-17T20:39:18Z</dcterms:modified>
</cp:coreProperties>
</file>