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2b440c5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2b440c5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2a2c13c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2a2c13c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c38e9a6e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c38e9a6e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c38e9a6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c38e9a6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38e9a6e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38e9a6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4702ee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4702ee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2a2c13c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2a2c13c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38e9a6e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38e9a6e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c38e9a6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c38e9a6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c38e9a6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c38e9a6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2b440c5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2b440c5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ilcollegeathlete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 8320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Polacek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550"/>
            <a:ext cx="9288924" cy="495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Findings</a:t>
            </a:r>
            <a:endParaRPr/>
          </a:p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grouped students into two groups - one with Power FIve students and one without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NIL-endorsed students in the Power FIve conferences use Twitter and Instagram at a higher rate than non-Power Five students.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is more popular in both of the groups.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 Project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1145875"/>
            <a:ext cx="3837000" cy="32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BeautifulSoup package to scrape a website for athlete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uFill>
                  <a:noFill/>
                </a:uFill>
                <a:hlinkClick r:id="rId3"/>
              </a:rPr>
              <a:t>https://nilcollegeathletes.com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Pandas to store and manipulate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Plotly.express to create </a:t>
            </a:r>
            <a:r>
              <a:rPr i="1" lang="en"/>
              <a:t>beautiful</a:t>
            </a:r>
            <a:r>
              <a:rPr lang="en"/>
              <a:t>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sk.learn to fit a clustering model to the data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114600"/>
            <a:ext cx="3941100" cy="9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Goal: Collect and understand information of Name-Image-Likeness (NIL) deals.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33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Searched through all “tr” tags t</a:t>
            </a:r>
            <a:r>
              <a:rPr lang="en" sz="1600"/>
              <a:t>o get a list of students on the current page.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Gathered student’s name, university, sport, conference, and sponsors. 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900" y="611194"/>
            <a:ext cx="5340600" cy="392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18600" y="1152475"/>
            <a:ext cx="32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Crawled into each student’s subpage to get Instagram and Twitter accounts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399" y="1017725"/>
            <a:ext cx="5598202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the Clustering Model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25" y="2880525"/>
            <a:ext cx="72771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18600" y="1152475"/>
            <a:ext cx="5390100" cy="15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tried to use a clustering model to find patterns in the data.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how to effectively use BeautifulSoup to scrape NIL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code is hard…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plotly package to show exactly what was desired.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how to use sk.learn to create a clustering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documentation was a lifesaver…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I mention the web scraper?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366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Gathered the name, sport, university, sponsors, Instagram and Twitter accounts of 8,390 NIL-sponsored student athletes.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exploratory data analysis on the gathered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slides have plots that explain findings.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4656900"/>
            <a:ext cx="8366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First 5 rows of dataset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9144000" cy="216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26326" cy="283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747" y="2516950"/>
            <a:ext cx="5076249" cy="26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46250" y="3010525"/>
            <a:ext cx="37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48225" y="3010525"/>
            <a:ext cx="31986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power five schools have majority of NIL deals, but the Big 10 has the most “per capita”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575"/>
            <a:ext cx="91440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7226675" y="3060325"/>
            <a:ext cx="19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990425" y="3248250"/>
            <a:ext cx="2681100" cy="19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10 best conference?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