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c38e9a6e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c38e9a6e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3c38e9a6e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3c38e9a6e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3c38e9a6e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3c38e9a6e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04702eec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04702eec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c38e9a6e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c38e9a6e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c38e9a6e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c38e9a6e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c38e9a6e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c38e9a6e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2b440c57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2b440c5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2b440c57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2b440c57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nilcollegeathletes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 8320 Project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 Polacek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NIL Project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4939500" y="1145875"/>
            <a:ext cx="3837000" cy="32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the BeautifulSoup package to scrape a website for athlete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>
                <a:uFill>
                  <a:noFill/>
                </a:uFill>
                <a:hlinkClick r:id="rId3"/>
              </a:rPr>
              <a:t>https://nilcollegeathletes.com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Pandas to store and manipulate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Plotly.express to create </a:t>
            </a:r>
            <a:r>
              <a:rPr i="1" lang="en"/>
              <a:t>beautiful</a:t>
            </a:r>
            <a:r>
              <a:rPr lang="en"/>
              <a:t> plots</a:t>
            </a:r>
            <a:endParaRPr/>
          </a:p>
        </p:txBody>
      </p:sp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4939500" y="114600"/>
            <a:ext cx="3941100" cy="9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Goal: Collect and understand information of Name-Image-Likeness (NIL) deals.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Scraper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333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Searched through all “tr” tags t</a:t>
            </a:r>
            <a:r>
              <a:rPr lang="en" sz="1600"/>
              <a:t>o get a list of students on the current page.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Gathered student’s name, university, sport, conference, and sponsors. </a:t>
            </a:r>
            <a:endParaRPr sz="16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900" y="611194"/>
            <a:ext cx="5340600" cy="3921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Scraper Continued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18600" y="1152475"/>
            <a:ext cx="327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Crawled into each student’s subpage to get Instagram and Twitter accounts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399" y="1017725"/>
            <a:ext cx="5598202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</a:t>
            </a:r>
            <a:endParaRPr/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how to effectively use BeautifulSoup to scrape NIL data.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 code is hard…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the plotly package to show exactly what was desired.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I mention the web scraper?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Gathered the name, sport, university, sponsors, Instagram and Twitter accounts of 8,390 NIL-sponsored student athletes.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326326" cy="283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7747" y="2516950"/>
            <a:ext cx="5076249" cy="26265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146250" y="3010525"/>
            <a:ext cx="37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48225" y="3010525"/>
            <a:ext cx="3198600" cy="18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 power five schools have majority of NIL deals, but the Big 10 has the most “per capita”≈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575"/>
            <a:ext cx="91440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7226675" y="3060325"/>
            <a:ext cx="19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6990425" y="3248250"/>
            <a:ext cx="2681100" cy="19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10 best conference?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550"/>
            <a:ext cx="9288924" cy="4950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