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8CBD-9223-C558-33E6-01671DE8B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FB8F2-944C-6A37-CBE3-3AA5F92CB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55F90-F646-7523-ACA6-F4DBF8C6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56E0-A5FF-4CB5-AEFE-4F94AB452DA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39ED7-0F94-5589-5373-8A527C81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0BAFA-3186-9496-95AC-5492DCF3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0A4-1CE3-4003-A69E-C33BC47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0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ED5D-4AEC-FAAF-0A8A-14E3F66D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26D0B-4767-DFDE-5BA9-A0343BB5C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ED6F4-EA15-2820-C580-1A54499F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56E0-A5FF-4CB5-AEFE-4F94AB452DA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0093-482A-1DD7-C0F5-891B48F2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0B8F-C45D-6243-77D0-D377F305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0A4-1CE3-4003-A69E-C33BC47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7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B706C-08AD-69BC-3B5E-766095A5D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F6C0D-8A73-0229-F1B5-497E01A10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BA179-FC36-65A5-646B-0006ED43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56E0-A5FF-4CB5-AEFE-4F94AB452DA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8A712-A297-7E6B-C224-63EB1B1D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36EB-B27F-5DF3-20CB-D63E845B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0A4-1CE3-4003-A69E-C33BC47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9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BA9D-1C89-C135-0435-260DAB74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28AB-0EBD-0C91-24E0-C0AF4162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C20A0-4BDE-BDCF-D5C8-1529C18E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56E0-A5FF-4CB5-AEFE-4F94AB452DA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C889-B624-3EE8-57C2-6CA85BB9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807B6-B2AB-1B67-6A2A-55B9DBFC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0A4-1CE3-4003-A69E-C33BC47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0406-D5FB-5964-F343-727EE288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5CE87-416D-9373-DC76-43FBB3337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49E1C-EA66-F3BF-4EE6-89DB664A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56E0-A5FF-4CB5-AEFE-4F94AB452DA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5702-38E8-F77F-C73A-1691E756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409C6-3C8B-11F9-D733-4ADABBAE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0A4-1CE3-4003-A69E-C33BC47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0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D179-493E-952F-33BC-9B2803EF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363FD-40FC-ED55-E61A-874C1A964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D1851-676B-56B1-A289-D2FA8A072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DC1FF-BC42-70EA-56E7-D11FD30D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56E0-A5FF-4CB5-AEFE-4F94AB452DA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2EDB7-9735-0D7E-5C68-886AEBCC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00E7B-CC08-E3C0-A3F8-A07E4AFC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0A4-1CE3-4003-A69E-C33BC47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7A4F-4ADD-0863-575F-00BAEFD7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16690-66A4-934D-F62C-EA7F6D8DD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5E172-878B-C187-722D-0257BD387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5C6BE-E209-1A0B-62F2-795357D9C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D6DED-3799-1A1F-FB8C-F9D344550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7B8F6-649E-0340-2761-B1D51F2C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56E0-A5FF-4CB5-AEFE-4F94AB452DA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EDCD3-B9EA-0EA0-3016-AF7A4E71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709B3-FA70-5E74-EEEE-48AD365B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0A4-1CE3-4003-A69E-C33BC47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0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1629-6A0C-B39F-A75B-31293281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D5197-5CE2-A41B-EAE2-23FE3DD5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56E0-A5FF-4CB5-AEFE-4F94AB452DA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4F027-4063-A2E9-9459-8EC2098A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6ACDA-DC9B-3740-FB6F-4C2B17BC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0A4-1CE3-4003-A69E-C33BC47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3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BE146-D896-3412-05A4-7DA2D389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56E0-A5FF-4CB5-AEFE-4F94AB452DA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28758-4EE5-8314-7151-6A721A76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D4214-768A-9AE2-48A2-A24ED942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0A4-1CE3-4003-A69E-C33BC47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74FF-D06D-8BDA-20D6-1E2523F0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817CF-794C-9EB7-58F2-1D100FFD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AAEC2-0679-4A99-CCFE-77B97FB83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D96A5-3ADF-BF42-97BC-DCAA9D4D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56E0-A5FF-4CB5-AEFE-4F94AB452DA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A9A00-EC5B-0E43-994F-ABC7E043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56A8A-0976-C550-4B7C-6D62E0E1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0A4-1CE3-4003-A69E-C33BC47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31C4-DA8A-711E-EC76-72D85D20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2F161-4D06-1215-6347-C52AA3BE8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9F827-E163-8E53-03EB-C2913F9D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C6088-876F-D352-E02F-F6BF8824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56E0-A5FF-4CB5-AEFE-4F94AB452DA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05692-6A85-785E-2688-FCDA670D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D21D8-8292-8BCF-0BB9-8DF3EA8C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0A4-1CE3-4003-A69E-C33BC47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8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DB685-ED26-5824-9221-9CD054AC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DB0A0-F909-3EB5-2B61-6E85EF59E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81A80-296D-AB8C-E7EA-D0091B160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56E0-A5FF-4CB5-AEFE-4F94AB452DAE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AA821-3A17-2706-BBD7-AF772759D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30F87-C9D9-35FE-5278-4EE723843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8C0A4-1CE3-4003-A69E-C33BC47C1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0EAF2F-831B-2847-947F-A9227E91C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709"/>
            <a:ext cx="12183361" cy="6590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16C1AD-6F1F-4F40-2710-3F2CD5A74177}"/>
              </a:ext>
            </a:extLst>
          </p:cNvPr>
          <p:cNvSpPr txBox="1"/>
          <p:nvPr/>
        </p:nvSpPr>
        <p:spPr>
          <a:xfrm>
            <a:off x="2355012" y="1962510"/>
            <a:ext cx="1699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your file.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6851C6-6BE0-67EE-3EFB-BBD096245983}"/>
              </a:ext>
            </a:extLst>
          </p:cNvPr>
          <p:cNvSpPr txBox="1"/>
          <p:nvPr/>
        </p:nvSpPr>
        <p:spPr>
          <a:xfrm>
            <a:off x="3890514" y="5168661"/>
            <a:ext cx="2015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the console.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14D54-A189-0E78-B022-43CE43E99CB4}"/>
              </a:ext>
            </a:extLst>
          </p:cNvPr>
          <p:cNvSpPr txBox="1"/>
          <p:nvPr/>
        </p:nvSpPr>
        <p:spPr>
          <a:xfrm>
            <a:off x="8666672" y="1639344"/>
            <a:ext cx="16045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your environment.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FD459-DB2D-312B-5F49-F5C698557E6C}"/>
              </a:ext>
            </a:extLst>
          </p:cNvPr>
          <p:cNvSpPr txBox="1"/>
          <p:nvPr/>
        </p:nvSpPr>
        <p:spPr>
          <a:xfrm>
            <a:off x="7182928" y="4297392"/>
            <a:ext cx="43333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where your files show up and where your plots will appear. </a:t>
            </a:r>
          </a:p>
        </p:txBody>
      </p:sp>
    </p:spTree>
    <p:extLst>
      <p:ext uri="{BB962C8B-B14F-4D97-AF65-F5344CB8AC3E}">
        <p14:creationId xmlns:p14="http://schemas.microsoft.com/office/powerpoint/2010/main" val="231147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2024-02-04T19:18:22Z</dcterms:created>
  <dcterms:modified xsi:type="dcterms:W3CDTF">2024-02-04T19:18:33Z</dcterms:modified>
</cp:coreProperties>
</file>