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7DB08-9EA2-43BB-A1E5-1FABA6B994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E05E07-4821-48C3-B2F1-7E77A4493CAE}">
      <dgm:prSet/>
      <dgm:spPr/>
      <dgm:t>
        <a:bodyPr/>
        <a:lstStyle/>
        <a:p>
          <a:pPr>
            <a:defRPr cap="all"/>
          </a:pPr>
          <a:r>
            <a:rPr lang="en-IN"/>
            <a:t>Covid Pandemic</a:t>
          </a:r>
          <a:endParaRPr lang="en-US"/>
        </a:p>
      </dgm:t>
    </dgm:pt>
    <dgm:pt modelId="{F6ADAB2F-72A7-48D2-BA17-099F66250C06}" type="parTrans" cxnId="{DDB04738-CEF3-4C03-8AFE-A9FE170C565B}">
      <dgm:prSet/>
      <dgm:spPr/>
      <dgm:t>
        <a:bodyPr/>
        <a:lstStyle/>
        <a:p>
          <a:endParaRPr lang="en-US"/>
        </a:p>
      </dgm:t>
    </dgm:pt>
    <dgm:pt modelId="{AE912F73-53E2-4A1A-923A-D61E250F2F8C}" type="sibTrans" cxnId="{DDB04738-CEF3-4C03-8AFE-A9FE170C565B}">
      <dgm:prSet/>
      <dgm:spPr/>
      <dgm:t>
        <a:bodyPr/>
        <a:lstStyle/>
        <a:p>
          <a:endParaRPr lang="en-US"/>
        </a:p>
      </dgm:t>
    </dgm:pt>
    <dgm:pt modelId="{9B0F6983-92BE-4DAB-A9B7-99CB9C528F14}">
      <dgm:prSet/>
      <dgm:spPr/>
      <dgm:t>
        <a:bodyPr/>
        <a:lstStyle/>
        <a:p>
          <a:pPr>
            <a:defRPr cap="all"/>
          </a:pPr>
          <a:r>
            <a:rPr lang="en-IN"/>
            <a:t>Availability of Social Media Data</a:t>
          </a:r>
          <a:endParaRPr lang="en-US"/>
        </a:p>
      </dgm:t>
    </dgm:pt>
    <dgm:pt modelId="{C93727E5-9C43-4953-8155-0D581E60C4C2}" type="parTrans" cxnId="{B2BB0C36-43D1-491C-8CD2-CA2544036FCC}">
      <dgm:prSet/>
      <dgm:spPr/>
      <dgm:t>
        <a:bodyPr/>
        <a:lstStyle/>
        <a:p>
          <a:endParaRPr lang="en-US"/>
        </a:p>
      </dgm:t>
    </dgm:pt>
    <dgm:pt modelId="{0026AE5C-22F9-4A60-B0FF-FF9D23A09FF3}" type="sibTrans" cxnId="{B2BB0C36-43D1-491C-8CD2-CA2544036FCC}">
      <dgm:prSet/>
      <dgm:spPr/>
      <dgm:t>
        <a:bodyPr/>
        <a:lstStyle/>
        <a:p>
          <a:endParaRPr lang="en-US"/>
        </a:p>
      </dgm:t>
    </dgm:pt>
    <dgm:pt modelId="{EB0968B7-66BA-4490-873B-14D1FD17806D}">
      <dgm:prSet/>
      <dgm:spPr/>
      <dgm:t>
        <a:bodyPr/>
        <a:lstStyle/>
        <a:p>
          <a:pPr>
            <a:defRPr cap="all"/>
          </a:pPr>
          <a:r>
            <a:rPr lang="en-IN"/>
            <a:t>Advances in Natural Language Processing(NLP)</a:t>
          </a:r>
          <a:endParaRPr lang="en-US"/>
        </a:p>
      </dgm:t>
    </dgm:pt>
    <dgm:pt modelId="{BA5B4755-4439-42EB-AFD6-F93113A15270}" type="parTrans" cxnId="{818E73C3-D17D-4C6C-BC19-327D0883921C}">
      <dgm:prSet/>
      <dgm:spPr/>
      <dgm:t>
        <a:bodyPr/>
        <a:lstStyle/>
        <a:p>
          <a:endParaRPr lang="en-US"/>
        </a:p>
      </dgm:t>
    </dgm:pt>
    <dgm:pt modelId="{85603DE4-A119-4424-9CCC-81FF1B04B81A}" type="sibTrans" cxnId="{818E73C3-D17D-4C6C-BC19-327D0883921C}">
      <dgm:prSet/>
      <dgm:spPr/>
      <dgm:t>
        <a:bodyPr/>
        <a:lstStyle/>
        <a:p>
          <a:endParaRPr lang="en-US"/>
        </a:p>
      </dgm:t>
    </dgm:pt>
    <dgm:pt modelId="{67B077DB-1796-4410-9230-73BF26EF3FB4}" type="pres">
      <dgm:prSet presAssocID="{E6B7DB08-9EA2-43BB-A1E5-1FABA6B9948D}" presName="root" presStyleCnt="0">
        <dgm:presLayoutVars>
          <dgm:dir/>
          <dgm:resizeHandles val="exact"/>
        </dgm:presLayoutVars>
      </dgm:prSet>
      <dgm:spPr/>
    </dgm:pt>
    <dgm:pt modelId="{16792A6C-A5D3-4524-97DB-23F51FE29F1A}" type="pres">
      <dgm:prSet presAssocID="{3CE05E07-4821-48C3-B2F1-7E77A4493CAE}" presName="compNode" presStyleCnt="0"/>
      <dgm:spPr/>
    </dgm:pt>
    <dgm:pt modelId="{9469EB65-61F8-482C-9E4F-7CD42F068ACB}" type="pres">
      <dgm:prSet presAssocID="{3CE05E07-4821-48C3-B2F1-7E77A4493CA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C410A50-1BB8-4171-8DC2-1D559878FEF0}" type="pres">
      <dgm:prSet presAssocID="{3CE05E07-4821-48C3-B2F1-7E77A4493C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E9D1EDC5-B682-4642-AB09-F3CE4D6AD83F}" type="pres">
      <dgm:prSet presAssocID="{3CE05E07-4821-48C3-B2F1-7E77A4493CAE}" presName="spaceRect" presStyleCnt="0"/>
      <dgm:spPr/>
    </dgm:pt>
    <dgm:pt modelId="{01388188-AC03-435A-8A67-FA72307A415F}" type="pres">
      <dgm:prSet presAssocID="{3CE05E07-4821-48C3-B2F1-7E77A4493CAE}" presName="textRect" presStyleLbl="revTx" presStyleIdx="0" presStyleCnt="3">
        <dgm:presLayoutVars>
          <dgm:chMax val="1"/>
          <dgm:chPref val="1"/>
        </dgm:presLayoutVars>
      </dgm:prSet>
      <dgm:spPr/>
    </dgm:pt>
    <dgm:pt modelId="{F882E395-9281-4B3B-8D68-D05E84788103}" type="pres">
      <dgm:prSet presAssocID="{AE912F73-53E2-4A1A-923A-D61E250F2F8C}" presName="sibTrans" presStyleCnt="0"/>
      <dgm:spPr/>
    </dgm:pt>
    <dgm:pt modelId="{6D27186A-F4DA-495C-8F93-C6A48F113C59}" type="pres">
      <dgm:prSet presAssocID="{9B0F6983-92BE-4DAB-A9B7-99CB9C528F14}" presName="compNode" presStyleCnt="0"/>
      <dgm:spPr/>
    </dgm:pt>
    <dgm:pt modelId="{0F8AC3D6-3CC0-4509-912E-7686577E99C5}" type="pres">
      <dgm:prSet presAssocID="{9B0F6983-92BE-4DAB-A9B7-99CB9C528F1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A9E281-7022-44A5-B0EF-42227F3F1BA5}" type="pres">
      <dgm:prSet presAssocID="{9B0F6983-92BE-4DAB-A9B7-99CB9C528F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485335D-6CB2-4C66-96A2-5AC847BB4EAF}" type="pres">
      <dgm:prSet presAssocID="{9B0F6983-92BE-4DAB-A9B7-99CB9C528F14}" presName="spaceRect" presStyleCnt="0"/>
      <dgm:spPr/>
    </dgm:pt>
    <dgm:pt modelId="{95E6ED3D-61E1-47CE-BF77-285654B0DAB2}" type="pres">
      <dgm:prSet presAssocID="{9B0F6983-92BE-4DAB-A9B7-99CB9C528F14}" presName="textRect" presStyleLbl="revTx" presStyleIdx="1" presStyleCnt="3">
        <dgm:presLayoutVars>
          <dgm:chMax val="1"/>
          <dgm:chPref val="1"/>
        </dgm:presLayoutVars>
      </dgm:prSet>
      <dgm:spPr/>
    </dgm:pt>
    <dgm:pt modelId="{E0F80D8F-7AF2-4AFA-BCD4-2AE9425EAD22}" type="pres">
      <dgm:prSet presAssocID="{0026AE5C-22F9-4A60-B0FF-FF9D23A09FF3}" presName="sibTrans" presStyleCnt="0"/>
      <dgm:spPr/>
    </dgm:pt>
    <dgm:pt modelId="{99F8C6AA-048A-493B-B163-666CE5728FE4}" type="pres">
      <dgm:prSet presAssocID="{EB0968B7-66BA-4490-873B-14D1FD17806D}" presName="compNode" presStyleCnt="0"/>
      <dgm:spPr/>
    </dgm:pt>
    <dgm:pt modelId="{A15F8CC0-2808-4B64-9810-C9285D73C074}" type="pres">
      <dgm:prSet presAssocID="{EB0968B7-66BA-4490-873B-14D1FD17806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B65F2F-D93B-47BD-94F4-50240D2261F0}" type="pres">
      <dgm:prSet presAssocID="{EB0968B7-66BA-4490-873B-14D1FD1780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C4FF1B-61C5-48A8-88CF-DACA78EE2148}" type="pres">
      <dgm:prSet presAssocID="{EB0968B7-66BA-4490-873B-14D1FD17806D}" presName="spaceRect" presStyleCnt="0"/>
      <dgm:spPr/>
    </dgm:pt>
    <dgm:pt modelId="{87D4EB66-C7C0-447B-BDE1-E6818CC499EE}" type="pres">
      <dgm:prSet presAssocID="{EB0968B7-66BA-4490-873B-14D1FD1780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2FE506-F8CB-4A7A-A991-084117BC6353}" type="presOf" srcId="{EB0968B7-66BA-4490-873B-14D1FD17806D}" destId="{87D4EB66-C7C0-447B-BDE1-E6818CC499EE}" srcOrd="0" destOrd="0" presId="urn:microsoft.com/office/officeart/2018/5/layout/IconLeafLabelList"/>
    <dgm:cxn modelId="{B2BB0C36-43D1-491C-8CD2-CA2544036FCC}" srcId="{E6B7DB08-9EA2-43BB-A1E5-1FABA6B9948D}" destId="{9B0F6983-92BE-4DAB-A9B7-99CB9C528F14}" srcOrd="1" destOrd="0" parTransId="{C93727E5-9C43-4953-8155-0D581E60C4C2}" sibTransId="{0026AE5C-22F9-4A60-B0FF-FF9D23A09FF3}"/>
    <dgm:cxn modelId="{DDB04738-CEF3-4C03-8AFE-A9FE170C565B}" srcId="{E6B7DB08-9EA2-43BB-A1E5-1FABA6B9948D}" destId="{3CE05E07-4821-48C3-B2F1-7E77A4493CAE}" srcOrd="0" destOrd="0" parTransId="{F6ADAB2F-72A7-48D2-BA17-099F66250C06}" sibTransId="{AE912F73-53E2-4A1A-923A-D61E250F2F8C}"/>
    <dgm:cxn modelId="{6426F049-5BB7-444C-82FF-850F1DC0E239}" type="presOf" srcId="{3CE05E07-4821-48C3-B2F1-7E77A4493CAE}" destId="{01388188-AC03-435A-8A67-FA72307A415F}" srcOrd="0" destOrd="0" presId="urn:microsoft.com/office/officeart/2018/5/layout/IconLeafLabelList"/>
    <dgm:cxn modelId="{818E73C3-D17D-4C6C-BC19-327D0883921C}" srcId="{E6B7DB08-9EA2-43BB-A1E5-1FABA6B9948D}" destId="{EB0968B7-66BA-4490-873B-14D1FD17806D}" srcOrd="2" destOrd="0" parTransId="{BA5B4755-4439-42EB-AFD6-F93113A15270}" sibTransId="{85603DE4-A119-4424-9CCC-81FF1B04B81A}"/>
    <dgm:cxn modelId="{C101EAEC-5B94-4BBF-8FC4-EA19C80A41CB}" type="presOf" srcId="{9B0F6983-92BE-4DAB-A9B7-99CB9C528F14}" destId="{95E6ED3D-61E1-47CE-BF77-285654B0DAB2}" srcOrd="0" destOrd="0" presId="urn:microsoft.com/office/officeart/2018/5/layout/IconLeafLabelList"/>
    <dgm:cxn modelId="{84878EF9-259C-4F4D-9775-E3AE487F51BF}" type="presOf" srcId="{E6B7DB08-9EA2-43BB-A1E5-1FABA6B9948D}" destId="{67B077DB-1796-4410-9230-73BF26EF3FB4}" srcOrd="0" destOrd="0" presId="urn:microsoft.com/office/officeart/2018/5/layout/IconLeafLabelList"/>
    <dgm:cxn modelId="{AD153503-6340-4405-BF16-6378F56301D9}" type="presParOf" srcId="{67B077DB-1796-4410-9230-73BF26EF3FB4}" destId="{16792A6C-A5D3-4524-97DB-23F51FE29F1A}" srcOrd="0" destOrd="0" presId="urn:microsoft.com/office/officeart/2018/5/layout/IconLeafLabelList"/>
    <dgm:cxn modelId="{908948FF-FBEC-4D6D-BE65-1EEFED6CB2FB}" type="presParOf" srcId="{16792A6C-A5D3-4524-97DB-23F51FE29F1A}" destId="{9469EB65-61F8-482C-9E4F-7CD42F068ACB}" srcOrd="0" destOrd="0" presId="urn:microsoft.com/office/officeart/2018/5/layout/IconLeafLabelList"/>
    <dgm:cxn modelId="{31AC13BC-C07B-45A5-970C-4B6D4489E779}" type="presParOf" srcId="{16792A6C-A5D3-4524-97DB-23F51FE29F1A}" destId="{CC410A50-1BB8-4171-8DC2-1D559878FEF0}" srcOrd="1" destOrd="0" presId="urn:microsoft.com/office/officeart/2018/5/layout/IconLeafLabelList"/>
    <dgm:cxn modelId="{2211CC96-EA16-476E-A528-110210FEA3F0}" type="presParOf" srcId="{16792A6C-A5D3-4524-97DB-23F51FE29F1A}" destId="{E9D1EDC5-B682-4642-AB09-F3CE4D6AD83F}" srcOrd="2" destOrd="0" presId="urn:microsoft.com/office/officeart/2018/5/layout/IconLeafLabelList"/>
    <dgm:cxn modelId="{4EF07EE3-47FA-405E-A45A-E91A17F9BA9C}" type="presParOf" srcId="{16792A6C-A5D3-4524-97DB-23F51FE29F1A}" destId="{01388188-AC03-435A-8A67-FA72307A415F}" srcOrd="3" destOrd="0" presId="urn:microsoft.com/office/officeart/2018/5/layout/IconLeafLabelList"/>
    <dgm:cxn modelId="{9B0E8CA5-8A7C-4659-8AC0-42416D941B08}" type="presParOf" srcId="{67B077DB-1796-4410-9230-73BF26EF3FB4}" destId="{F882E395-9281-4B3B-8D68-D05E84788103}" srcOrd="1" destOrd="0" presId="urn:microsoft.com/office/officeart/2018/5/layout/IconLeafLabelList"/>
    <dgm:cxn modelId="{4BD86E92-332D-42CF-9860-7EEBE845353B}" type="presParOf" srcId="{67B077DB-1796-4410-9230-73BF26EF3FB4}" destId="{6D27186A-F4DA-495C-8F93-C6A48F113C59}" srcOrd="2" destOrd="0" presId="urn:microsoft.com/office/officeart/2018/5/layout/IconLeafLabelList"/>
    <dgm:cxn modelId="{0A16B01D-66D5-4470-BFD4-ACF10D3FEBFE}" type="presParOf" srcId="{6D27186A-F4DA-495C-8F93-C6A48F113C59}" destId="{0F8AC3D6-3CC0-4509-912E-7686577E99C5}" srcOrd="0" destOrd="0" presId="urn:microsoft.com/office/officeart/2018/5/layout/IconLeafLabelList"/>
    <dgm:cxn modelId="{A098F93F-4AC0-4FF8-901A-D56FBC39D611}" type="presParOf" srcId="{6D27186A-F4DA-495C-8F93-C6A48F113C59}" destId="{57A9E281-7022-44A5-B0EF-42227F3F1BA5}" srcOrd="1" destOrd="0" presId="urn:microsoft.com/office/officeart/2018/5/layout/IconLeafLabelList"/>
    <dgm:cxn modelId="{4B20FC1E-A745-40AC-819F-86462C80DEF7}" type="presParOf" srcId="{6D27186A-F4DA-495C-8F93-C6A48F113C59}" destId="{0485335D-6CB2-4C66-96A2-5AC847BB4EAF}" srcOrd="2" destOrd="0" presId="urn:microsoft.com/office/officeart/2018/5/layout/IconLeafLabelList"/>
    <dgm:cxn modelId="{4184824A-97C7-43DD-92B9-A112E2117DD1}" type="presParOf" srcId="{6D27186A-F4DA-495C-8F93-C6A48F113C59}" destId="{95E6ED3D-61E1-47CE-BF77-285654B0DAB2}" srcOrd="3" destOrd="0" presId="urn:microsoft.com/office/officeart/2018/5/layout/IconLeafLabelList"/>
    <dgm:cxn modelId="{ED9C1C17-917A-4550-93EC-C11E6C61A819}" type="presParOf" srcId="{67B077DB-1796-4410-9230-73BF26EF3FB4}" destId="{E0F80D8F-7AF2-4AFA-BCD4-2AE9425EAD22}" srcOrd="3" destOrd="0" presId="urn:microsoft.com/office/officeart/2018/5/layout/IconLeafLabelList"/>
    <dgm:cxn modelId="{DEEC185D-F35D-43B1-A534-22277783CB2E}" type="presParOf" srcId="{67B077DB-1796-4410-9230-73BF26EF3FB4}" destId="{99F8C6AA-048A-493B-B163-666CE5728FE4}" srcOrd="4" destOrd="0" presId="urn:microsoft.com/office/officeart/2018/5/layout/IconLeafLabelList"/>
    <dgm:cxn modelId="{F38674DD-7D9A-4A7F-AC6C-E3A016DDC448}" type="presParOf" srcId="{99F8C6AA-048A-493B-B163-666CE5728FE4}" destId="{A15F8CC0-2808-4B64-9810-C9285D73C074}" srcOrd="0" destOrd="0" presId="urn:microsoft.com/office/officeart/2018/5/layout/IconLeafLabelList"/>
    <dgm:cxn modelId="{C7B11312-0A67-4DC5-9106-3D780F6260E0}" type="presParOf" srcId="{99F8C6AA-048A-493B-B163-666CE5728FE4}" destId="{E2B65F2F-D93B-47BD-94F4-50240D2261F0}" srcOrd="1" destOrd="0" presId="urn:microsoft.com/office/officeart/2018/5/layout/IconLeafLabelList"/>
    <dgm:cxn modelId="{5AC61FAF-7DE9-476B-8560-3307871A1852}" type="presParOf" srcId="{99F8C6AA-048A-493B-B163-666CE5728FE4}" destId="{9DC4FF1B-61C5-48A8-88CF-DACA78EE2148}" srcOrd="2" destOrd="0" presId="urn:microsoft.com/office/officeart/2018/5/layout/IconLeafLabelList"/>
    <dgm:cxn modelId="{5BF549D7-84A9-4F0E-898A-164B3392EDCE}" type="presParOf" srcId="{99F8C6AA-048A-493B-B163-666CE5728FE4}" destId="{87D4EB66-C7C0-447B-BDE1-E6818CC499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BE340-9A56-4AD4-B6FB-0AC0C349F12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A4F25D-9DE5-4088-9F96-D82F25734D4B}">
      <dgm:prSet/>
      <dgm:spPr/>
      <dgm:t>
        <a:bodyPr/>
        <a:lstStyle/>
        <a:p>
          <a:r>
            <a:rPr lang="en-IN"/>
            <a:t>Collection of Twitter data using tweepy API. </a:t>
          </a:r>
          <a:endParaRPr lang="en-US"/>
        </a:p>
      </dgm:t>
    </dgm:pt>
    <dgm:pt modelId="{CC9117C1-66E3-4D2E-8D10-90BA37B6F8F2}" type="parTrans" cxnId="{333F931B-701B-4F19-A58E-05194D362A75}">
      <dgm:prSet/>
      <dgm:spPr/>
      <dgm:t>
        <a:bodyPr/>
        <a:lstStyle/>
        <a:p>
          <a:endParaRPr lang="en-US"/>
        </a:p>
      </dgm:t>
    </dgm:pt>
    <dgm:pt modelId="{531144E3-96A3-4928-8CD8-B7F2749BABE4}" type="sibTrans" cxnId="{333F931B-701B-4F19-A58E-05194D362A75}">
      <dgm:prSet/>
      <dgm:spPr/>
      <dgm:t>
        <a:bodyPr/>
        <a:lstStyle/>
        <a:p>
          <a:endParaRPr lang="en-US"/>
        </a:p>
      </dgm:t>
    </dgm:pt>
    <dgm:pt modelId="{1404A7C5-8B82-44AC-A66C-9D524EA33B61}">
      <dgm:prSet/>
      <dgm:spPr/>
      <dgm:t>
        <a:bodyPr/>
        <a:lstStyle/>
        <a:p>
          <a:r>
            <a:rPr lang="en-IN"/>
            <a:t>Visualization of the collected data. </a:t>
          </a:r>
          <a:endParaRPr lang="en-US"/>
        </a:p>
      </dgm:t>
    </dgm:pt>
    <dgm:pt modelId="{E3043C0B-9EED-46B5-B949-961BE663EFCC}" type="parTrans" cxnId="{80608807-87AC-4B5D-8C1E-191BE2336772}">
      <dgm:prSet/>
      <dgm:spPr/>
      <dgm:t>
        <a:bodyPr/>
        <a:lstStyle/>
        <a:p>
          <a:endParaRPr lang="en-US"/>
        </a:p>
      </dgm:t>
    </dgm:pt>
    <dgm:pt modelId="{F36285C9-EFE2-4E69-BCCA-8872085F554B}" type="sibTrans" cxnId="{80608807-87AC-4B5D-8C1E-191BE2336772}">
      <dgm:prSet/>
      <dgm:spPr/>
      <dgm:t>
        <a:bodyPr/>
        <a:lstStyle/>
        <a:p>
          <a:endParaRPr lang="en-US"/>
        </a:p>
      </dgm:t>
    </dgm:pt>
    <dgm:pt modelId="{C3BE39BB-2AA4-4B9F-BE74-029DAFACA438}">
      <dgm:prSet/>
      <dgm:spPr/>
      <dgm:t>
        <a:bodyPr/>
        <a:lstStyle/>
        <a:p>
          <a:r>
            <a:rPr lang="en-IN"/>
            <a:t>Pre-processing the collected data. </a:t>
          </a:r>
          <a:endParaRPr lang="en-US"/>
        </a:p>
      </dgm:t>
    </dgm:pt>
    <dgm:pt modelId="{AFEF6DE9-160A-42E9-93C1-94F914ED83B0}" type="parTrans" cxnId="{7D2B2F73-68A7-4C21-9EB5-5FF31A0AEFA3}">
      <dgm:prSet/>
      <dgm:spPr/>
      <dgm:t>
        <a:bodyPr/>
        <a:lstStyle/>
        <a:p>
          <a:endParaRPr lang="en-US"/>
        </a:p>
      </dgm:t>
    </dgm:pt>
    <dgm:pt modelId="{33F12A07-482E-4A0A-B7F0-901F58A830B1}" type="sibTrans" cxnId="{7D2B2F73-68A7-4C21-9EB5-5FF31A0AEFA3}">
      <dgm:prSet/>
      <dgm:spPr/>
      <dgm:t>
        <a:bodyPr/>
        <a:lstStyle/>
        <a:p>
          <a:endParaRPr lang="en-US"/>
        </a:p>
      </dgm:t>
    </dgm:pt>
    <dgm:pt modelId="{09667A7E-0394-4BBE-8502-BDFC072B8625}">
      <dgm:prSet/>
      <dgm:spPr/>
      <dgm:t>
        <a:bodyPr/>
        <a:lstStyle/>
        <a:p>
          <a:r>
            <a:rPr lang="en-IN"/>
            <a:t>Performing topic modelling on pre-processed data. </a:t>
          </a:r>
          <a:endParaRPr lang="en-US"/>
        </a:p>
      </dgm:t>
    </dgm:pt>
    <dgm:pt modelId="{849B77A7-DE47-409A-8A88-74EF7A6A632F}" type="parTrans" cxnId="{5216DBA9-306F-4756-86A5-37ABBD299D47}">
      <dgm:prSet/>
      <dgm:spPr/>
      <dgm:t>
        <a:bodyPr/>
        <a:lstStyle/>
        <a:p>
          <a:endParaRPr lang="en-US"/>
        </a:p>
      </dgm:t>
    </dgm:pt>
    <dgm:pt modelId="{09BA9691-6ADC-42CE-B231-0A8755F55428}" type="sibTrans" cxnId="{5216DBA9-306F-4756-86A5-37ABBD299D47}">
      <dgm:prSet/>
      <dgm:spPr/>
      <dgm:t>
        <a:bodyPr/>
        <a:lstStyle/>
        <a:p>
          <a:endParaRPr lang="en-US"/>
        </a:p>
      </dgm:t>
    </dgm:pt>
    <dgm:pt modelId="{C24B6C8A-DDB0-430E-A490-41854A8F0C3E}">
      <dgm:prSet/>
      <dgm:spPr/>
      <dgm:t>
        <a:bodyPr/>
        <a:lstStyle/>
        <a:p>
          <a:r>
            <a:rPr lang="en-IN"/>
            <a:t>Visualizing the results of topic modelling. </a:t>
          </a:r>
          <a:endParaRPr lang="en-US"/>
        </a:p>
      </dgm:t>
    </dgm:pt>
    <dgm:pt modelId="{57F2BE0B-083C-44E9-AAEB-73042737D2EA}" type="parTrans" cxnId="{AF4377D4-A8B4-45A4-B448-6B119EDAB2F0}">
      <dgm:prSet/>
      <dgm:spPr/>
      <dgm:t>
        <a:bodyPr/>
        <a:lstStyle/>
        <a:p>
          <a:endParaRPr lang="en-US"/>
        </a:p>
      </dgm:t>
    </dgm:pt>
    <dgm:pt modelId="{4C71720E-CBB6-488A-884C-50F40FB1CDCC}" type="sibTrans" cxnId="{AF4377D4-A8B4-45A4-B448-6B119EDAB2F0}">
      <dgm:prSet/>
      <dgm:spPr/>
      <dgm:t>
        <a:bodyPr/>
        <a:lstStyle/>
        <a:p>
          <a:endParaRPr lang="en-US"/>
        </a:p>
      </dgm:t>
    </dgm:pt>
    <dgm:pt modelId="{06CA0D9E-AE63-4803-A91F-81CCD93D2BA3}">
      <dgm:prSet/>
      <dgm:spPr/>
      <dgm:t>
        <a:bodyPr/>
        <a:lstStyle/>
        <a:p>
          <a:r>
            <a:rPr lang="en-IN"/>
            <a:t>Performing classification of the data. </a:t>
          </a:r>
          <a:endParaRPr lang="en-US"/>
        </a:p>
      </dgm:t>
    </dgm:pt>
    <dgm:pt modelId="{AFAF957E-89BF-441E-B951-6BD240B0830E}" type="parTrans" cxnId="{D6C3A5FC-BA21-4C6D-9220-37F5FBF165C3}">
      <dgm:prSet/>
      <dgm:spPr/>
      <dgm:t>
        <a:bodyPr/>
        <a:lstStyle/>
        <a:p>
          <a:endParaRPr lang="en-US"/>
        </a:p>
      </dgm:t>
    </dgm:pt>
    <dgm:pt modelId="{64A5CC61-7B93-4F17-93FB-B7DB4D33FD44}" type="sibTrans" cxnId="{D6C3A5FC-BA21-4C6D-9220-37F5FBF165C3}">
      <dgm:prSet/>
      <dgm:spPr/>
      <dgm:t>
        <a:bodyPr/>
        <a:lstStyle/>
        <a:p>
          <a:endParaRPr lang="en-US"/>
        </a:p>
      </dgm:t>
    </dgm:pt>
    <dgm:pt modelId="{939B5E8A-5F3F-4546-8FEE-EC5CEAA02941}" type="pres">
      <dgm:prSet presAssocID="{EFDBE340-9A56-4AD4-B6FB-0AC0C349F12C}" presName="diagram" presStyleCnt="0">
        <dgm:presLayoutVars>
          <dgm:dir/>
          <dgm:resizeHandles val="exact"/>
        </dgm:presLayoutVars>
      </dgm:prSet>
      <dgm:spPr/>
    </dgm:pt>
    <dgm:pt modelId="{83EFFB45-E7C9-443F-BEF6-5B669945E316}" type="pres">
      <dgm:prSet presAssocID="{25A4F25D-9DE5-4088-9F96-D82F25734D4B}" presName="node" presStyleLbl="node1" presStyleIdx="0" presStyleCnt="6">
        <dgm:presLayoutVars>
          <dgm:bulletEnabled val="1"/>
        </dgm:presLayoutVars>
      </dgm:prSet>
      <dgm:spPr/>
    </dgm:pt>
    <dgm:pt modelId="{A3928AEA-1588-47F6-9464-6909A17C4429}" type="pres">
      <dgm:prSet presAssocID="{531144E3-96A3-4928-8CD8-B7F2749BABE4}" presName="sibTrans" presStyleCnt="0"/>
      <dgm:spPr/>
    </dgm:pt>
    <dgm:pt modelId="{BDF671F3-248A-490F-A9F7-A2F2BC6C364F}" type="pres">
      <dgm:prSet presAssocID="{1404A7C5-8B82-44AC-A66C-9D524EA33B61}" presName="node" presStyleLbl="node1" presStyleIdx="1" presStyleCnt="6">
        <dgm:presLayoutVars>
          <dgm:bulletEnabled val="1"/>
        </dgm:presLayoutVars>
      </dgm:prSet>
      <dgm:spPr/>
    </dgm:pt>
    <dgm:pt modelId="{9B566014-284C-478A-824D-28A05A65867D}" type="pres">
      <dgm:prSet presAssocID="{F36285C9-EFE2-4E69-BCCA-8872085F554B}" presName="sibTrans" presStyleCnt="0"/>
      <dgm:spPr/>
    </dgm:pt>
    <dgm:pt modelId="{B44D6AFE-616D-4CBA-993A-CBAA7EAD384E}" type="pres">
      <dgm:prSet presAssocID="{C3BE39BB-2AA4-4B9F-BE74-029DAFACA438}" presName="node" presStyleLbl="node1" presStyleIdx="2" presStyleCnt="6">
        <dgm:presLayoutVars>
          <dgm:bulletEnabled val="1"/>
        </dgm:presLayoutVars>
      </dgm:prSet>
      <dgm:spPr/>
    </dgm:pt>
    <dgm:pt modelId="{04B3F708-BD46-48E9-AFE9-5F6895A147FB}" type="pres">
      <dgm:prSet presAssocID="{33F12A07-482E-4A0A-B7F0-901F58A830B1}" presName="sibTrans" presStyleCnt="0"/>
      <dgm:spPr/>
    </dgm:pt>
    <dgm:pt modelId="{F311AC9E-0437-4DD3-9754-571D2E2E1F18}" type="pres">
      <dgm:prSet presAssocID="{09667A7E-0394-4BBE-8502-BDFC072B8625}" presName="node" presStyleLbl="node1" presStyleIdx="3" presStyleCnt="6">
        <dgm:presLayoutVars>
          <dgm:bulletEnabled val="1"/>
        </dgm:presLayoutVars>
      </dgm:prSet>
      <dgm:spPr/>
    </dgm:pt>
    <dgm:pt modelId="{EAE51EC0-F177-4CCB-9AF0-5ED129B143A1}" type="pres">
      <dgm:prSet presAssocID="{09BA9691-6ADC-42CE-B231-0A8755F55428}" presName="sibTrans" presStyleCnt="0"/>
      <dgm:spPr/>
    </dgm:pt>
    <dgm:pt modelId="{69A0F838-88B7-4CAB-AC00-CF9B21B13E05}" type="pres">
      <dgm:prSet presAssocID="{C24B6C8A-DDB0-430E-A490-41854A8F0C3E}" presName="node" presStyleLbl="node1" presStyleIdx="4" presStyleCnt="6">
        <dgm:presLayoutVars>
          <dgm:bulletEnabled val="1"/>
        </dgm:presLayoutVars>
      </dgm:prSet>
      <dgm:spPr/>
    </dgm:pt>
    <dgm:pt modelId="{9202DC9B-1750-46E7-B76B-D3DC8331A652}" type="pres">
      <dgm:prSet presAssocID="{4C71720E-CBB6-488A-884C-50F40FB1CDCC}" presName="sibTrans" presStyleCnt="0"/>
      <dgm:spPr/>
    </dgm:pt>
    <dgm:pt modelId="{21BAC72A-FC11-42C7-92D7-623F860E554F}" type="pres">
      <dgm:prSet presAssocID="{06CA0D9E-AE63-4803-A91F-81CCD93D2BA3}" presName="node" presStyleLbl="node1" presStyleIdx="5" presStyleCnt="6">
        <dgm:presLayoutVars>
          <dgm:bulletEnabled val="1"/>
        </dgm:presLayoutVars>
      </dgm:prSet>
      <dgm:spPr/>
    </dgm:pt>
  </dgm:ptLst>
  <dgm:cxnLst>
    <dgm:cxn modelId="{80608807-87AC-4B5D-8C1E-191BE2336772}" srcId="{EFDBE340-9A56-4AD4-B6FB-0AC0C349F12C}" destId="{1404A7C5-8B82-44AC-A66C-9D524EA33B61}" srcOrd="1" destOrd="0" parTransId="{E3043C0B-9EED-46B5-B949-961BE663EFCC}" sibTransId="{F36285C9-EFE2-4E69-BCCA-8872085F554B}"/>
    <dgm:cxn modelId="{054CFE0B-5412-4700-B0AB-53D9B5D12513}" type="presOf" srcId="{C3BE39BB-2AA4-4B9F-BE74-029DAFACA438}" destId="{B44D6AFE-616D-4CBA-993A-CBAA7EAD384E}" srcOrd="0" destOrd="0" presId="urn:microsoft.com/office/officeart/2005/8/layout/default"/>
    <dgm:cxn modelId="{333F931B-701B-4F19-A58E-05194D362A75}" srcId="{EFDBE340-9A56-4AD4-B6FB-0AC0C349F12C}" destId="{25A4F25D-9DE5-4088-9F96-D82F25734D4B}" srcOrd="0" destOrd="0" parTransId="{CC9117C1-66E3-4D2E-8D10-90BA37B6F8F2}" sibTransId="{531144E3-96A3-4928-8CD8-B7F2749BABE4}"/>
    <dgm:cxn modelId="{7D2B2F73-68A7-4C21-9EB5-5FF31A0AEFA3}" srcId="{EFDBE340-9A56-4AD4-B6FB-0AC0C349F12C}" destId="{C3BE39BB-2AA4-4B9F-BE74-029DAFACA438}" srcOrd="2" destOrd="0" parTransId="{AFEF6DE9-160A-42E9-93C1-94F914ED83B0}" sibTransId="{33F12A07-482E-4A0A-B7F0-901F58A830B1}"/>
    <dgm:cxn modelId="{A301D086-0C4A-4C44-A654-04536B83797C}" type="presOf" srcId="{C24B6C8A-DDB0-430E-A490-41854A8F0C3E}" destId="{69A0F838-88B7-4CAB-AC00-CF9B21B13E05}" srcOrd="0" destOrd="0" presId="urn:microsoft.com/office/officeart/2005/8/layout/default"/>
    <dgm:cxn modelId="{3B445A89-F009-4336-97E0-87C84CA1590C}" type="presOf" srcId="{1404A7C5-8B82-44AC-A66C-9D524EA33B61}" destId="{BDF671F3-248A-490F-A9F7-A2F2BC6C364F}" srcOrd="0" destOrd="0" presId="urn:microsoft.com/office/officeart/2005/8/layout/default"/>
    <dgm:cxn modelId="{233E8D8D-12E1-40C9-A84D-BEF5840F322E}" type="presOf" srcId="{25A4F25D-9DE5-4088-9F96-D82F25734D4B}" destId="{83EFFB45-E7C9-443F-BEF6-5B669945E316}" srcOrd="0" destOrd="0" presId="urn:microsoft.com/office/officeart/2005/8/layout/default"/>
    <dgm:cxn modelId="{27CE6F9C-24E5-4F57-81CD-3877B989FECC}" type="presOf" srcId="{09667A7E-0394-4BBE-8502-BDFC072B8625}" destId="{F311AC9E-0437-4DD3-9754-571D2E2E1F18}" srcOrd="0" destOrd="0" presId="urn:microsoft.com/office/officeart/2005/8/layout/default"/>
    <dgm:cxn modelId="{5216DBA9-306F-4756-86A5-37ABBD299D47}" srcId="{EFDBE340-9A56-4AD4-B6FB-0AC0C349F12C}" destId="{09667A7E-0394-4BBE-8502-BDFC072B8625}" srcOrd="3" destOrd="0" parTransId="{849B77A7-DE47-409A-8A88-74EF7A6A632F}" sibTransId="{09BA9691-6ADC-42CE-B231-0A8755F55428}"/>
    <dgm:cxn modelId="{2D64FBBA-B0D7-4F60-B54B-C002E6CE03FA}" type="presOf" srcId="{EFDBE340-9A56-4AD4-B6FB-0AC0C349F12C}" destId="{939B5E8A-5F3F-4546-8FEE-EC5CEAA02941}" srcOrd="0" destOrd="0" presId="urn:microsoft.com/office/officeart/2005/8/layout/default"/>
    <dgm:cxn modelId="{AF4377D4-A8B4-45A4-B448-6B119EDAB2F0}" srcId="{EFDBE340-9A56-4AD4-B6FB-0AC0C349F12C}" destId="{C24B6C8A-DDB0-430E-A490-41854A8F0C3E}" srcOrd="4" destOrd="0" parTransId="{57F2BE0B-083C-44E9-AAEB-73042737D2EA}" sibTransId="{4C71720E-CBB6-488A-884C-50F40FB1CDCC}"/>
    <dgm:cxn modelId="{C063F4FA-F942-497E-A26D-7CDC5C1D5F49}" type="presOf" srcId="{06CA0D9E-AE63-4803-A91F-81CCD93D2BA3}" destId="{21BAC72A-FC11-42C7-92D7-623F860E554F}" srcOrd="0" destOrd="0" presId="urn:microsoft.com/office/officeart/2005/8/layout/default"/>
    <dgm:cxn modelId="{D6C3A5FC-BA21-4C6D-9220-37F5FBF165C3}" srcId="{EFDBE340-9A56-4AD4-B6FB-0AC0C349F12C}" destId="{06CA0D9E-AE63-4803-A91F-81CCD93D2BA3}" srcOrd="5" destOrd="0" parTransId="{AFAF957E-89BF-441E-B951-6BD240B0830E}" sibTransId="{64A5CC61-7B93-4F17-93FB-B7DB4D33FD44}"/>
    <dgm:cxn modelId="{0A083594-31F6-42D3-BA93-A28043AC4563}" type="presParOf" srcId="{939B5E8A-5F3F-4546-8FEE-EC5CEAA02941}" destId="{83EFFB45-E7C9-443F-BEF6-5B669945E316}" srcOrd="0" destOrd="0" presId="urn:microsoft.com/office/officeart/2005/8/layout/default"/>
    <dgm:cxn modelId="{8C145335-52C1-45DF-875C-6A4A4D766DDD}" type="presParOf" srcId="{939B5E8A-5F3F-4546-8FEE-EC5CEAA02941}" destId="{A3928AEA-1588-47F6-9464-6909A17C4429}" srcOrd="1" destOrd="0" presId="urn:microsoft.com/office/officeart/2005/8/layout/default"/>
    <dgm:cxn modelId="{69649DA0-3434-4693-A07E-7EC869F65727}" type="presParOf" srcId="{939B5E8A-5F3F-4546-8FEE-EC5CEAA02941}" destId="{BDF671F3-248A-490F-A9F7-A2F2BC6C364F}" srcOrd="2" destOrd="0" presId="urn:microsoft.com/office/officeart/2005/8/layout/default"/>
    <dgm:cxn modelId="{39677814-F150-4CF7-99EA-904F90A5A177}" type="presParOf" srcId="{939B5E8A-5F3F-4546-8FEE-EC5CEAA02941}" destId="{9B566014-284C-478A-824D-28A05A65867D}" srcOrd="3" destOrd="0" presId="urn:microsoft.com/office/officeart/2005/8/layout/default"/>
    <dgm:cxn modelId="{8CE7DB4B-3867-4C33-9FD8-6AEF431A61C1}" type="presParOf" srcId="{939B5E8A-5F3F-4546-8FEE-EC5CEAA02941}" destId="{B44D6AFE-616D-4CBA-993A-CBAA7EAD384E}" srcOrd="4" destOrd="0" presId="urn:microsoft.com/office/officeart/2005/8/layout/default"/>
    <dgm:cxn modelId="{FA934A35-EA7D-43E0-BD35-9573C88984D0}" type="presParOf" srcId="{939B5E8A-5F3F-4546-8FEE-EC5CEAA02941}" destId="{04B3F708-BD46-48E9-AFE9-5F6895A147FB}" srcOrd="5" destOrd="0" presId="urn:microsoft.com/office/officeart/2005/8/layout/default"/>
    <dgm:cxn modelId="{B2BD6787-30BF-4882-9470-B7BC236A6D2D}" type="presParOf" srcId="{939B5E8A-5F3F-4546-8FEE-EC5CEAA02941}" destId="{F311AC9E-0437-4DD3-9754-571D2E2E1F18}" srcOrd="6" destOrd="0" presId="urn:microsoft.com/office/officeart/2005/8/layout/default"/>
    <dgm:cxn modelId="{CB5C85F8-FDBA-4E96-8983-37B2CC5DB015}" type="presParOf" srcId="{939B5E8A-5F3F-4546-8FEE-EC5CEAA02941}" destId="{EAE51EC0-F177-4CCB-9AF0-5ED129B143A1}" srcOrd="7" destOrd="0" presId="urn:microsoft.com/office/officeart/2005/8/layout/default"/>
    <dgm:cxn modelId="{29CE5D82-DAFE-42AF-BC7C-26B7EA2FF5D1}" type="presParOf" srcId="{939B5E8A-5F3F-4546-8FEE-EC5CEAA02941}" destId="{69A0F838-88B7-4CAB-AC00-CF9B21B13E05}" srcOrd="8" destOrd="0" presId="urn:microsoft.com/office/officeart/2005/8/layout/default"/>
    <dgm:cxn modelId="{E64A08A7-7853-4A6F-8C69-B53DC7C66F9B}" type="presParOf" srcId="{939B5E8A-5F3F-4546-8FEE-EC5CEAA02941}" destId="{9202DC9B-1750-46E7-B76B-D3DC8331A652}" srcOrd="9" destOrd="0" presId="urn:microsoft.com/office/officeart/2005/8/layout/default"/>
    <dgm:cxn modelId="{457D5E42-48E4-4FFC-BA2C-40B98B32C981}" type="presParOf" srcId="{939B5E8A-5F3F-4546-8FEE-EC5CEAA02941}" destId="{21BAC72A-FC11-42C7-92D7-623F860E554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0068F1-11EC-4C5A-A146-277026F4BED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9ED997-8EA1-412F-8EF6-ADA499F6569E}">
      <dgm:prSet/>
      <dgm:spPr/>
      <dgm:t>
        <a:bodyPr/>
        <a:lstStyle/>
        <a:p>
          <a:r>
            <a:rPr lang="en-IN"/>
            <a:t>Removing links, hashtags, and mentions</a:t>
          </a:r>
          <a:endParaRPr lang="en-US"/>
        </a:p>
      </dgm:t>
    </dgm:pt>
    <dgm:pt modelId="{54630A4C-622F-45A5-97B6-16D2FE024F49}" type="parTrans" cxnId="{8D3AA204-771A-4AF0-9D10-36572536F633}">
      <dgm:prSet/>
      <dgm:spPr/>
      <dgm:t>
        <a:bodyPr/>
        <a:lstStyle/>
        <a:p>
          <a:endParaRPr lang="en-US"/>
        </a:p>
      </dgm:t>
    </dgm:pt>
    <dgm:pt modelId="{AF73584C-7715-4BEB-BF74-9D739A741B4C}" type="sibTrans" cxnId="{8D3AA204-771A-4AF0-9D10-36572536F633}">
      <dgm:prSet/>
      <dgm:spPr/>
      <dgm:t>
        <a:bodyPr/>
        <a:lstStyle/>
        <a:p>
          <a:endParaRPr lang="en-US"/>
        </a:p>
      </dgm:t>
    </dgm:pt>
    <dgm:pt modelId="{0F54FBB6-95D7-44EA-BEAA-64D97FF26787}">
      <dgm:prSet/>
      <dgm:spPr/>
      <dgm:t>
        <a:bodyPr/>
        <a:lstStyle/>
        <a:p>
          <a:r>
            <a:rPr lang="en-IN"/>
            <a:t>Tokenization</a:t>
          </a:r>
          <a:endParaRPr lang="en-US"/>
        </a:p>
      </dgm:t>
    </dgm:pt>
    <dgm:pt modelId="{6E2C2433-55DF-48D7-8B45-90F6FDC48B6C}" type="parTrans" cxnId="{EF7BAB27-2823-4F19-8992-EF800B527F76}">
      <dgm:prSet/>
      <dgm:spPr/>
      <dgm:t>
        <a:bodyPr/>
        <a:lstStyle/>
        <a:p>
          <a:endParaRPr lang="en-US"/>
        </a:p>
      </dgm:t>
    </dgm:pt>
    <dgm:pt modelId="{BCFBE8A4-2E3A-4660-A00F-D2CF58A13A67}" type="sibTrans" cxnId="{EF7BAB27-2823-4F19-8992-EF800B527F76}">
      <dgm:prSet/>
      <dgm:spPr/>
      <dgm:t>
        <a:bodyPr/>
        <a:lstStyle/>
        <a:p>
          <a:endParaRPr lang="en-US"/>
        </a:p>
      </dgm:t>
    </dgm:pt>
    <dgm:pt modelId="{D5E2D4E2-8DC1-42E6-B86F-A1E2DB40223D}">
      <dgm:prSet/>
      <dgm:spPr/>
      <dgm:t>
        <a:bodyPr/>
        <a:lstStyle/>
        <a:p>
          <a:r>
            <a:rPr lang="en-IN"/>
            <a:t>Removing stop words</a:t>
          </a:r>
          <a:endParaRPr lang="en-US"/>
        </a:p>
      </dgm:t>
    </dgm:pt>
    <dgm:pt modelId="{F24D07A8-3A41-44EC-8051-034A052AD3D9}" type="parTrans" cxnId="{F9170333-B988-45D7-8507-96E90D095C25}">
      <dgm:prSet/>
      <dgm:spPr/>
      <dgm:t>
        <a:bodyPr/>
        <a:lstStyle/>
        <a:p>
          <a:endParaRPr lang="en-US"/>
        </a:p>
      </dgm:t>
    </dgm:pt>
    <dgm:pt modelId="{084FD675-5741-4C6C-A180-BCC09155E701}" type="sibTrans" cxnId="{F9170333-B988-45D7-8507-96E90D095C25}">
      <dgm:prSet/>
      <dgm:spPr/>
      <dgm:t>
        <a:bodyPr/>
        <a:lstStyle/>
        <a:p>
          <a:endParaRPr lang="en-US"/>
        </a:p>
      </dgm:t>
    </dgm:pt>
    <dgm:pt modelId="{304B8A76-5A2C-45B6-94D1-FF91BD6141FD}">
      <dgm:prSet/>
      <dgm:spPr/>
      <dgm:t>
        <a:bodyPr/>
        <a:lstStyle/>
        <a:p>
          <a:r>
            <a:rPr lang="en-IN"/>
            <a:t>Lemmatization</a:t>
          </a:r>
          <a:endParaRPr lang="en-US"/>
        </a:p>
      </dgm:t>
    </dgm:pt>
    <dgm:pt modelId="{6C7CDACD-7A70-4448-B823-34B0D7A613D6}" type="parTrans" cxnId="{B9D94A7A-9E27-4F5B-B3C4-7657A3936EC8}">
      <dgm:prSet/>
      <dgm:spPr/>
      <dgm:t>
        <a:bodyPr/>
        <a:lstStyle/>
        <a:p>
          <a:endParaRPr lang="en-US"/>
        </a:p>
      </dgm:t>
    </dgm:pt>
    <dgm:pt modelId="{46FD9987-E334-404A-9C40-B0EB49D648D0}" type="sibTrans" cxnId="{B9D94A7A-9E27-4F5B-B3C4-7657A3936EC8}">
      <dgm:prSet/>
      <dgm:spPr/>
      <dgm:t>
        <a:bodyPr/>
        <a:lstStyle/>
        <a:p>
          <a:endParaRPr lang="en-US"/>
        </a:p>
      </dgm:t>
    </dgm:pt>
    <dgm:pt modelId="{5060B1F9-F9FA-4DDF-812D-59CD095DAB08}" type="pres">
      <dgm:prSet presAssocID="{2D0068F1-11EC-4C5A-A146-277026F4BED0}" presName="outerComposite" presStyleCnt="0">
        <dgm:presLayoutVars>
          <dgm:chMax val="5"/>
          <dgm:dir/>
          <dgm:resizeHandles val="exact"/>
        </dgm:presLayoutVars>
      </dgm:prSet>
      <dgm:spPr/>
    </dgm:pt>
    <dgm:pt modelId="{937FC8C2-44E8-45DE-9826-778130264BE3}" type="pres">
      <dgm:prSet presAssocID="{2D0068F1-11EC-4C5A-A146-277026F4BED0}" presName="dummyMaxCanvas" presStyleCnt="0">
        <dgm:presLayoutVars/>
      </dgm:prSet>
      <dgm:spPr/>
    </dgm:pt>
    <dgm:pt modelId="{BBF1C1C0-3D1E-44C6-B733-C303EBBEA177}" type="pres">
      <dgm:prSet presAssocID="{2D0068F1-11EC-4C5A-A146-277026F4BED0}" presName="FourNodes_1" presStyleLbl="node1" presStyleIdx="0" presStyleCnt="4">
        <dgm:presLayoutVars>
          <dgm:bulletEnabled val="1"/>
        </dgm:presLayoutVars>
      </dgm:prSet>
      <dgm:spPr/>
    </dgm:pt>
    <dgm:pt modelId="{792A8FB4-D005-47D5-BF74-76DEB6C28BE1}" type="pres">
      <dgm:prSet presAssocID="{2D0068F1-11EC-4C5A-A146-277026F4BED0}" presName="FourNodes_2" presStyleLbl="node1" presStyleIdx="1" presStyleCnt="4">
        <dgm:presLayoutVars>
          <dgm:bulletEnabled val="1"/>
        </dgm:presLayoutVars>
      </dgm:prSet>
      <dgm:spPr/>
    </dgm:pt>
    <dgm:pt modelId="{A8AED579-BFB7-43EE-864B-AA9F6AC15FBB}" type="pres">
      <dgm:prSet presAssocID="{2D0068F1-11EC-4C5A-A146-277026F4BED0}" presName="FourNodes_3" presStyleLbl="node1" presStyleIdx="2" presStyleCnt="4">
        <dgm:presLayoutVars>
          <dgm:bulletEnabled val="1"/>
        </dgm:presLayoutVars>
      </dgm:prSet>
      <dgm:spPr/>
    </dgm:pt>
    <dgm:pt modelId="{591FD38F-47DD-4386-8FC0-1BB002299433}" type="pres">
      <dgm:prSet presAssocID="{2D0068F1-11EC-4C5A-A146-277026F4BED0}" presName="FourNodes_4" presStyleLbl="node1" presStyleIdx="3" presStyleCnt="4">
        <dgm:presLayoutVars>
          <dgm:bulletEnabled val="1"/>
        </dgm:presLayoutVars>
      </dgm:prSet>
      <dgm:spPr/>
    </dgm:pt>
    <dgm:pt modelId="{DC57C89A-5902-4F20-81B4-A551E95C2432}" type="pres">
      <dgm:prSet presAssocID="{2D0068F1-11EC-4C5A-A146-277026F4BED0}" presName="FourConn_1-2" presStyleLbl="fgAccFollowNode1" presStyleIdx="0" presStyleCnt="3">
        <dgm:presLayoutVars>
          <dgm:bulletEnabled val="1"/>
        </dgm:presLayoutVars>
      </dgm:prSet>
      <dgm:spPr/>
    </dgm:pt>
    <dgm:pt modelId="{442D9EBE-8995-4A4A-803D-A28530C6F1C5}" type="pres">
      <dgm:prSet presAssocID="{2D0068F1-11EC-4C5A-A146-277026F4BED0}" presName="FourConn_2-3" presStyleLbl="fgAccFollowNode1" presStyleIdx="1" presStyleCnt="3">
        <dgm:presLayoutVars>
          <dgm:bulletEnabled val="1"/>
        </dgm:presLayoutVars>
      </dgm:prSet>
      <dgm:spPr/>
    </dgm:pt>
    <dgm:pt modelId="{84A9B928-9602-4333-9402-871069B56BCB}" type="pres">
      <dgm:prSet presAssocID="{2D0068F1-11EC-4C5A-A146-277026F4BED0}" presName="FourConn_3-4" presStyleLbl="fgAccFollowNode1" presStyleIdx="2" presStyleCnt="3">
        <dgm:presLayoutVars>
          <dgm:bulletEnabled val="1"/>
        </dgm:presLayoutVars>
      </dgm:prSet>
      <dgm:spPr/>
    </dgm:pt>
    <dgm:pt modelId="{247646B4-AFA6-4764-A206-E5DE9DEA248B}" type="pres">
      <dgm:prSet presAssocID="{2D0068F1-11EC-4C5A-A146-277026F4BED0}" presName="FourNodes_1_text" presStyleLbl="node1" presStyleIdx="3" presStyleCnt="4">
        <dgm:presLayoutVars>
          <dgm:bulletEnabled val="1"/>
        </dgm:presLayoutVars>
      </dgm:prSet>
      <dgm:spPr/>
    </dgm:pt>
    <dgm:pt modelId="{C7685316-1E42-4177-9911-F1F3B5E15F65}" type="pres">
      <dgm:prSet presAssocID="{2D0068F1-11EC-4C5A-A146-277026F4BED0}" presName="FourNodes_2_text" presStyleLbl="node1" presStyleIdx="3" presStyleCnt="4">
        <dgm:presLayoutVars>
          <dgm:bulletEnabled val="1"/>
        </dgm:presLayoutVars>
      </dgm:prSet>
      <dgm:spPr/>
    </dgm:pt>
    <dgm:pt modelId="{901E9CD2-0B17-4350-B392-605F69DFA20B}" type="pres">
      <dgm:prSet presAssocID="{2D0068F1-11EC-4C5A-A146-277026F4BED0}" presName="FourNodes_3_text" presStyleLbl="node1" presStyleIdx="3" presStyleCnt="4">
        <dgm:presLayoutVars>
          <dgm:bulletEnabled val="1"/>
        </dgm:presLayoutVars>
      </dgm:prSet>
      <dgm:spPr/>
    </dgm:pt>
    <dgm:pt modelId="{076F75CF-F0D7-4766-9EF0-D36EF971DD23}" type="pres">
      <dgm:prSet presAssocID="{2D0068F1-11EC-4C5A-A146-277026F4BED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D3AA204-771A-4AF0-9D10-36572536F633}" srcId="{2D0068F1-11EC-4C5A-A146-277026F4BED0}" destId="{669ED997-8EA1-412F-8EF6-ADA499F6569E}" srcOrd="0" destOrd="0" parTransId="{54630A4C-622F-45A5-97B6-16D2FE024F49}" sibTransId="{AF73584C-7715-4BEB-BF74-9D739A741B4C}"/>
    <dgm:cxn modelId="{EF7BAB27-2823-4F19-8992-EF800B527F76}" srcId="{2D0068F1-11EC-4C5A-A146-277026F4BED0}" destId="{0F54FBB6-95D7-44EA-BEAA-64D97FF26787}" srcOrd="1" destOrd="0" parTransId="{6E2C2433-55DF-48D7-8B45-90F6FDC48B6C}" sibTransId="{BCFBE8A4-2E3A-4660-A00F-D2CF58A13A67}"/>
    <dgm:cxn modelId="{AC490A30-AA9C-440A-9AF6-6A96433538CE}" type="presOf" srcId="{304B8A76-5A2C-45B6-94D1-FF91BD6141FD}" destId="{076F75CF-F0D7-4766-9EF0-D36EF971DD23}" srcOrd="1" destOrd="0" presId="urn:microsoft.com/office/officeart/2005/8/layout/vProcess5"/>
    <dgm:cxn modelId="{F9170333-B988-45D7-8507-96E90D095C25}" srcId="{2D0068F1-11EC-4C5A-A146-277026F4BED0}" destId="{D5E2D4E2-8DC1-42E6-B86F-A1E2DB40223D}" srcOrd="2" destOrd="0" parTransId="{F24D07A8-3A41-44EC-8051-034A052AD3D9}" sibTransId="{084FD675-5741-4C6C-A180-BCC09155E701}"/>
    <dgm:cxn modelId="{EF1D6935-A927-49F1-8B13-A84095B95828}" type="presOf" srcId="{BCFBE8A4-2E3A-4660-A00F-D2CF58A13A67}" destId="{442D9EBE-8995-4A4A-803D-A28530C6F1C5}" srcOrd="0" destOrd="0" presId="urn:microsoft.com/office/officeart/2005/8/layout/vProcess5"/>
    <dgm:cxn modelId="{278C166C-7718-4B31-B65F-9CEE517D69FF}" type="presOf" srcId="{D5E2D4E2-8DC1-42E6-B86F-A1E2DB40223D}" destId="{A8AED579-BFB7-43EE-864B-AA9F6AC15FBB}" srcOrd="0" destOrd="0" presId="urn:microsoft.com/office/officeart/2005/8/layout/vProcess5"/>
    <dgm:cxn modelId="{5C7E5F57-427E-4470-8026-7EF5C21DE24B}" type="presOf" srcId="{304B8A76-5A2C-45B6-94D1-FF91BD6141FD}" destId="{591FD38F-47DD-4386-8FC0-1BB002299433}" srcOrd="0" destOrd="0" presId="urn:microsoft.com/office/officeart/2005/8/layout/vProcess5"/>
    <dgm:cxn modelId="{B9D94A7A-9E27-4F5B-B3C4-7657A3936EC8}" srcId="{2D0068F1-11EC-4C5A-A146-277026F4BED0}" destId="{304B8A76-5A2C-45B6-94D1-FF91BD6141FD}" srcOrd="3" destOrd="0" parTransId="{6C7CDACD-7A70-4448-B823-34B0D7A613D6}" sibTransId="{46FD9987-E334-404A-9C40-B0EB49D648D0}"/>
    <dgm:cxn modelId="{1D56CE86-7DFA-47AA-AF8F-BF450A8FA84D}" type="presOf" srcId="{669ED997-8EA1-412F-8EF6-ADA499F6569E}" destId="{247646B4-AFA6-4764-A206-E5DE9DEA248B}" srcOrd="1" destOrd="0" presId="urn:microsoft.com/office/officeart/2005/8/layout/vProcess5"/>
    <dgm:cxn modelId="{2B45659E-A34B-4B6C-8DA3-CA2E547496C7}" type="presOf" srcId="{AF73584C-7715-4BEB-BF74-9D739A741B4C}" destId="{DC57C89A-5902-4F20-81B4-A551E95C2432}" srcOrd="0" destOrd="0" presId="urn:microsoft.com/office/officeart/2005/8/layout/vProcess5"/>
    <dgm:cxn modelId="{D8DF80BE-EB55-4C10-B84E-0E20D8920A9A}" type="presOf" srcId="{084FD675-5741-4C6C-A180-BCC09155E701}" destId="{84A9B928-9602-4333-9402-871069B56BCB}" srcOrd="0" destOrd="0" presId="urn:microsoft.com/office/officeart/2005/8/layout/vProcess5"/>
    <dgm:cxn modelId="{3A6C33CD-E254-4476-933A-A32B457E0E87}" type="presOf" srcId="{0F54FBB6-95D7-44EA-BEAA-64D97FF26787}" destId="{792A8FB4-D005-47D5-BF74-76DEB6C28BE1}" srcOrd="0" destOrd="0" presId="urn:microsoft.com/office/officeart/2005/8/layout/vProcess5"/>
    <dgm:cxn modelId="{2F2EA8CD-1671-46D0-BC29-D6371D069E9C}" type="presOf" srcId="{2D0068F1-11EC-4C5A-A146-277026F4BED0}" destId="{5060B1F9-F9FA-4DDF-812D-59CD095DAB08}" srcOrd="0" destOrd="0" presId="urn:microsoft.com/office/officeart/2005/8/layout/vProcess5"/>
    <dgm:cxn modelId="{CAC6C6D2-ECB7-49C0-B6BE-A2432D643679}" type="presOf" srcId="{0F54FBB6-95D7-44EA-BEAA-64D97FF26787}" destId="{C7685316-1E42-4177-9911-F1F3B5E15F65}" srcOrd="1" destOrd="0" presId="urn:microsoft.com/office/officeart/2005/8/layout/vProcess5"/>
    <dgm:cxn modelId="{3E5620DD-46BB-4281-98E6-5B4B95DF9E83}" type="presOf" srcId="{D5E2D4E2-8DC1-42E6-B86F-A1E2DB40223D}" destId="{901E9CD2-0B17-4350-B392-605F69DFA20B}" srcOrd="1" destOrd="0" presId="urn:microsoft.com/office/officeart/2005/8/layout/vProcess5"/>
    <dgm:cxn modelId="{5C31FEF8-D539-45B0-8157-B612923B3334}" type="presOf" srcId="{669ED997-8EA1-412F-8EF6-ADA499F6569E}" destId="{BBF1C1C0-3D1E-44C6-B733-C303EBBEA177}" srcOrd="0" destOrd="0" presId="urn:microsoft.com/office/officeart/2005/8/layout/vProcess5"/>
    <dgm:cxn modelId="{B7AE7FD4-D38D-4E86-9D55-A2FC7B937E53}" type="presParOf" srcId="{5060B1F9-F9FA-4DDF-812D-59CD095DAB08}" destId="{937FC8C2-44E8-45DE-9826-778130264BE3}" srcOrd="0" destOrd="0" presId="urn:microsoft.com/office/officeart/2005/8/layout/vProcess5"/>
    <dgm:cxn modelId="{DD6C1CD5-1E10-4FE7-8756-18405AD83494}" type="presParOf" srcId="{5060B1F9-F9FA-4DDF-812D-59CD095DAB08}" destId="{BBF1C1C0-3D1E-44C6-B733-C303EBBEA177}" srcOrd="1" destOrd="0" presId="urn:microsoft.com/office/officeart/2005/8/layout/vProcess5"/>
    <dgm:cxn modelId="{0214A22C-D853-4104-8336-6EA5EA26894F}" type="presParOf" srcId="{5060B1F9-F9FA-4DDF-812D-59CD095DAB08}" destId="{792A8FB4-D005-47D5-BF74-76DEB6C28BE1}" srcOrd="2" destOrd="0" presId="urn:microsoft.com/office/officeart/2005/8/layout/vProcess5"/>
    <dgm:cxn modelId="{F5C14F5D-0C9F-4999-9A3F-0CD0D27B2987}" type="presParOf" srcId="{5060B1F9-F9FA-4DDF-812D-59CD095DAB08}" destId="{A8AED579-BFB7-43EE-864B-AA9F6AC15FBB}" srcOrd="3" destOrd="0" presId="urn:microsoft.com/office/officeart/2005/8/layout/vProcess5"/>
    <dgm:cxn modelId="{41B09EB8-8652-4B3D-B573-C980F6E164A9}" type="presParOf" srcId="{5060B1F9-F9FA-4DDF-812D-59CD095DAB08}" destId="{591FD38F-47DD-4386-8FC0-1BB002299433}" srcOrd="4" destOrd="0" presId="urn:microsoft.com/office/officeart/2005/8/layout/vProcess5"/>
    <dgm:cxn modelId="{2C526F93-F7A5-419B-8230-9E707B615C54}" type="presParOf" srcId="{5060B1F9-F9FA-4DDF-812D-59CD095DAB08}" destId="{DC57C89A-5902-4F20-81B4-A551E95C2432}" srcOrd="5" destOrd="0" presId="urn:microsoft.com/office/officeart/2005/8/layout/vProcess5"/>
    <dgm:cxn modelId="{95A113A8-C7F6-4206-9483-CF864B4A74BF}" type="presParOf" srcId="{5060B1F9-F9FA-4DDF-812D-59CD095DAB08}" destId="{442D9EBE-8995-4A4A-803D-A28530C6F1C5}" srcOrd="6" destOrd="0" presId="urn:microsoft.com/office/officeart/2005/8/layout/vProcess5"/>
    <dgm:cxn modelId="{EC1FB45D-E0C3-4764-B5CF-575C09299209}" type="presParOf" srcId="{5060B1F9-F9FA-4DDF-812D-59CD095DAB08}" destId="{84A9B928-9602-4333-9402-871069B56BCB}" srcOrd="7" destOrd="0" presId="urn:microsoft.com/office/officeart/2005/8/layout/vProcess5"/>
    <dgm:cxn modelId="{5AE04A6B-2B86-47D6-A049-47A8E2B4F909}" type="presParOf" srcId="{5060B1F9-F9FA-4DDF-812D-59CD095DAB08}" destId="{247646B4-AFA6-4764-A206-E5DE9DEA248B}" srcOrd="8" destOrd="0" presId="urn:microsoft.com/office/officeart/2005/8/layout/vProcess5"/>
    <dgm:cxn modelId="{CA1EC728-2B38-4E22-97D8-861D93475914}" type="presParOf" srcId="{5060B1F9-F9FA-4DDF-812D-59CD095DAB08}" destId="{C7685316-1E42-4177-9911-F1F3B5E15F65}" srcOrd="9" destOrd="0" presId="urn:microsoft.com/office/officeart/2005/8/layout/vProcess5"/>
    <dgm:cxn modelId="{8EE8B323-12A5-4DC7-BA03-5E110174E8AC}" type="presParOf" srcId="{5060B1F9-F9FA-4DDF-812D-59CD095DAB08}" destId="{901E9CD2-0B17-4350-B392-605F69DFA20B}" srcOrd="10" destOrd="0" presId="urn:microsoft.com/office/officeart/2005/8/layout/vProcess5"/>
    <dgm:cxn modelId="{DB0B9066-DE51-4B16-B80C-2C6A509E38A9}" type="presParOf" srcId="{5060B1F9-F9FA-4DDF-812D-59CD095DAB08}" destId="{076F75CF-F0D7-4766-9EF0-D36EF971DD2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CF9C2A-2148-4D0C-AE0A-AE8D04B690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7244BB-A832-4B43-8B19-B1A133BC4B2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Results can be used for further public health research</a:t>
          </a:r>
          <a:endParaRPr lang="en-US"/>
        </a:p>
      </dgm:t>
    </dgm:pt>
    <dgm:pt modelId="{F6B62EE7-EF5F-498F-A300-E230870F05E0}" type="parTrans" cxnId="{CA82E09E-8536-4932-A64A-2A5A0345BFAA}">
      <dgm:prSet/>
      <dgm:spPr/>
      <dgm:t>
        <a:bodyPr/>
        <a:lstStyle/>
        <a:p>
          <a:endParaRPr lang="en-US"/>
        </a:p>
      </dgm:t>
    </dgm:pt>
    <dgm:pt modelId="{1A43E047-FA88-45DA-9F9A-5CFDC8EB3354}" type="sibTrans" cxnId="{CA82E09E-8536-4932-A64A-2A5A0345BFAA}">
      <dgm:prSet phldrT="1" phldr="0"/>
      <dgm:spPr/>
      <dgm:t>
        <a:bodyPr/>
        <a:lstStyle/>
        <a:p>
          <a:endParaRPr lang="en-US"/>
        </a:p>
      </dgm:t>
    </dgm:pt>
    <dgm:pt modelId="{DB67885E-5282-464D-B61B-CF07F61AED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Built a full pipeline to understand public opinion</a:t>
          </a:r>
          <a:endParaRPr lang="en-US"/>
        </a:p>
      </dgm:t>
    </dgm:pt>
    <dgm:pt modelId="{524B57C4-4B3C-4FB7-B989-5829C3DCE44C}" type="parTrans" cxnId="{A057A257-9CA3-4A4A-8C46-1DDE24CBFACF}">
      <dgm:prSet/>
      <dgm:spPr/>
      <dgm:t>
        <a:bodyPr/>
        <a:lstStyle/>
        <a:p>
          <a:endParaRPr lang="en-US"/>
        </a:p>
      </dgm:t>
    </dgm:pt>
    <dgm:pt modelId="{3EEBCFF2-564E-40F3-A082-103EC60788F0}" type="sibTrans" cxnId="{A057A257-9CA3-4A4A-8C46-1DDE24CBFACF}">
      <dgm:prSet phldrT="2" phldr="0"/>
      <dgm:spPr/>
      <dgm:t>
        <a:bodyPr/>
        <a:lstStyle/>
        <a:p>
          <a:endParaRPr lang="en-US"/>
        </a:p>
      </dgm:t>
    </dgm:pt>
    <dgm:pt modelId="{9A28A346-B334-484E-BE01-C0F3DDDFF3B0}" type="pres">
      <dgm:prSet presAssocID="{46CF9C2A-2148-4D0C-AE0A-AE8D04B6904C}" presName="root" presStyleCnt="0">
        <dgm:presLayoutVars>
          <dgm:dir/>
          <dgm:resizeHandles val="exact"/>
        </dgm:presLayoutVars>
      </dgm:prSet>
      <dgm:spPr/>
    </dgm:pt>
    <dgm:pt modelId="{44746FF1-B733-4CA0-97B6-CB9A8BAD71AE}" type="pres">
      <dgm:prSet presAssocID="{2E7244BB-A832-4B43-8B19-B1A133BC4B2C}" presName="compNode" presStyleCnt="0"/>
      <dgm:spPr/>
    </dgm:pt>
    <dgm:pt modelId="{D1A6EB0C-74DC-40B8-AEF2-60B6D7A80E11}" type="pres">
      <dgm:prSet presAssocID="{2E7244BB-A832-4B43-8B19-B1A133BC4B2C}" presName="bgRect" presStyleLbl="bgShp" presStyleIdx="0" presStyleCnt="2"/>
      <dgm:spPr/>
    </dgm:pt>
    <dgm:pt modelId="{17D3B3E8-56B3-4B34-80F7-5821BED39893}" type="pres">
      <dgm:prSet presAssocID="{2E7244BB-A832-4B43-8B19-B1A133BC4B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2AE908-FC1A-4BD2-A46A-85E8ED034E38}" type="pres">
      <dgm:prSet presAssocID="{2E7244BB-A832-4B43-8B19-B1A133BC4B2C}" presName="spaceRect" presStyleCnt="0"/>
      <dgm:spPr/>
    </dgm:pt>
    <dgm:pt modelId="{5B3F73B8-A814-4D4C-BB47-E9F2D559635B}" type="pres">
      <dgm:prSet presAssocID="{2E7244BB-A832-4B43-8B19-B1A133BC4B2C}" presName="parTx" presStyleLbl="revTx" presStyleIdx="0" presStyleCnt="2">
        <dgm:presLayoutVars>
          <dgm:chMax val="0"/>
          <dgm:chPref val="0"/>
        </dgm:presLayoutVars>
      </dgm:prSet>
      <dgm:spPr/>
    </dgm:pt>
    <dgm:pt modelId="{1CFF085A-214E-44F0-8363-F480C4BB1E76}" type="pres">
      <dgm:prSet presAssocID="{1A43E047-FA88-45DA-9F9A-5CFDC8EB3354}" presName="sibTrans" presStyleCnt="0"/>
      <dgm:spPr/>
    </dgm:pt>
    <dgm:pt modelId="{1546C975-A0B3-412B-B022-6D76176DB48D}" type="pres">
      <dgm:prSet presAssocID="{DB67885E-5282-464D-B61B-CF07F61AEDB7}" presName="compNode" presStyleCnt="0"/>
      <dgm:spPr/>
    </dgm:pt>
    <dgm:pt modelId="{808EF6EF-1893-438B-973A-C50CE3F6C737}" type="pres">
      <dgm:prSet presAssocID="{DB67885E-5282-464D-B61B-CF07F61AEDB7}" presName="bgRect" presStyleLbl="bgShp" presStyleIdx="1" presStyleCnt="2"/>
      <dgm:spPr/>
    </dgm:pt>
    <dgm:pt modelId="{D7DAD71E-C825-48D3-AF17-2295799881C6}" type="pres">
      <dgm:prSet presAssocID="{DB67885E-5282-464D-B61B-CF07F61AED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7733BD-7078-4442-A6A9-BFFBC9DCE011}" type="pres">
      <dgm:prSet presAssocID="{DB67885E-5282-464D-B61B-CF07F61AEDB7}" presName="spaceRect" presStyleCnt="0"/>
      <dgm:spPr/>
    </dgm:pt>
    <dgm:pt modelId="{86465306-98A2-452A-912D-E2CE7B539862}" type="pres">
      <dgm:prSet presAssocID="{DB67885E-5282-464D-B61B-CF07F61AED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D0312F-1389-4650-AB3D-09DB80091BF1}" type="presOf" srcId="{DB67885E-5282-464D-B61B-CF07F61AEDB7}" destId="{86465306-98A2-452A-912D-E2CE7B539862}" srcOrd="0" destOrd="0" presId="urn:microsoft.com/office/officeart/2018/2/layout/IconVerticalSolidList"/>
    <dgm:cxn modelId="{E5EC1D55-0DD8-48A8-9088-AF144E9D8479}" type="presOf" srcId="{46CF9C2A-2148-4D0C-AE0A-AE8D04B6904C}" destId="{9A28A346-B334-484E-BE01-C0F3DDDFF3B0}" srcOrd="0" destOrd="0" presId="urn:microsoft.com/office/officeart/2018/2/layout/IconVerticalSolidList"/>
    <dgm:cxn modelId="{A057A257-9CA3-4A4A-8C46-1DDE24CBFACF}" srcId="{46CF9C2A-2148-4D0C-AE0A-AE8D04B6904C}" destId="{DB67885E-5282-464D-B61B-CF07F61AEDB7}" srcOrd="1" destOrd="0" parTransId="{524B57C4-4B3C-4FB7-B989-5829C3DCE44C}" sibTransId="{3EEBCFF2-564E-40F3-A082-103EC60788F0}"/>
    <dgm:cxn modelId="{30F4E258-5EF7-45F7-8942-1D59603827F4}" type="presOf" srcId="{2E7244BB-A832-4B43-8B19-B1A133BC4B2C}" destId="{5B3F73B8-A814-4D4C-BB47-E9F2D559635B}" srcOrd="0" destOrd="0" presId="urn:microsoft.com/office/officeart/2018/2/layout/IconVerticalSolidList"/>
    <dgm:cxn modelId="{CA82E09E-8536-4932-A64A-2A5A0345BFAA}" srcId="{46CF9C2A-2148-4D0C-AE0A-AE8D04B6904C}" destId="{2E7244BB-A832-4B43-8B19-B1A133BC4B2C}" srcOrd="0" destOrd="0" parTransId="{F6B62EE7-EF5F-498F-A300-E230870F05E0}" sibTransId="{1A43E047-FA88-45DA-9F9A-5CFDC8EB3354}"/>
    <dgm:cxn modelId="{955E4E98-7E8F-4FCE-BB49-70F2313FE0ED}" type="presParOf" srcId="{9A28A346-B334-484E-BE01-C0F3DDDFF3B0}" destId="{44746FF1-B733-4CA0-97B6-CB9A8BAD71AE}" srcOrd="0" destOrd="0" presId="urn:microsoft.com/office/officeart/2018/2/layout/IconVerticalSolidList"/>
    <dgm:cxn modelId="{1152B529-9EF6-4FD6-B2F2-443D113D61BF}" type="presParOf" srcId="{44746FF1-B733-4CA0-97B6-CB9A8BAD71AE}" destId="{D1A6EB0C-74DC-40B8-AEF2-60B6D7A80E11}" srcOrd="0" destOrd="0" presId="urn:microsoft.com/office/officeart/2018/2/layout/IconVerticalSolidList"/>
    <dgm:cxn modelId="{48B2FA01-D18E-4638-B896-50D8644FC97D}" type="presParOf" srcId="{44746FF1-B733-4CA0-97B6-CB9A8BAD71AE}" destId="{17D3B3E8-56B3-4B34-80F7-5821BED39893}" srcOrd="1" destOrd="0" presId="urn:microsoft.com/office/officeart/2018/2/layout/IconVerticalSolidList"/>
    <dgm:cxn modelId="{C6E00485-B4D3-4B4B-ABF1-E6A8C8A0B66A}" type="presParOf" srcId="{44746FF1-B733-4CA0-97B6-CB9A8BAD71AE}" destId="{292AE908-FC1A-4BD2-A46A-85E8ED034E38}" srcOrd="2" destOrd="0" presId="urn:microsoft.com/office/officeart/2018/2/layout/IconVerticalSolidList"/>
    <dgm:cxn modelId="{4656C1C2-B0E5-4FC8-A21D-1FDD4C524F0A}" type="presParOf" srcId="{44746FF1-B733-4CA0-97B6-CB9A8BAD71AE}" destId="{5B3F73B8-A814-4D4C-BB47-E9F2D559635B}" srcOrd="3" destOrd="0" presId="urn:microsoft.com/office/officeart/2018/2/layout/IconVerticalSolidList"/>
    <dgm:cxn modelId="{C608AD0E-E3E2-40B4-9FF4-3A6CAE7723CF}" type="presParOf" srcId="{9A28A346-B334-484E-BE01-C0F3DDDFF3B0}" destId="{1CFF085A-214E-44F0-8363-F480C4BB1E76}" srcOrd="1" destOrd="0" presId="urn:microsoft.com/office/officeart/2018/2/layout/IconVerticalSolidList"/>
    <dgm:cxn modelId="{65C0C763-35CA-4790-BF88-53158A1C8FE7}" type="presParOf" srcId="{9A28A346-B334-484E-BE01-C0F3DDDFF3B0}" destId="{1546C975-A0B3-412B-B022-6D76176DB48D}" srcOrd="2" destOrd="0" presId="urn:microsoft.com/office/officeart/2018/2/layout/IconVerticalSolidList"/>
    <dgm:cxn modelId="{9DF54DA7-D094-4946-98BC-2FF424B4B433}" type="presParOf" srcId="{1546C975-A0B3-412B-B022-6D76176DB48D}" destId="{808EF6EF-1893-438B-973A-C50CE3F6C737}" srcOrd="0" destOrd="0" presId="urn:microsoft.com/office/officeart/2018/2/layout/IconVerticalSolidList"/>
    <dgm:cxn modelId="{311FD943-35F5-4D84-90FA-DCE9BE24A15B}" type="presParOf" srcId="{1546C975-A0B3-412B-B022-6D76176DB48D}" destId="{D7DAD71E-C825-48D3-AF17-2295799881C6}" srcOrd="1" destOrd="0" presId="urn:microsoft.com/office/officeart/2018/2/layout/IconVerticalSolidList"/>
    <dgm:cxn modelId="{CFAFF86B-9A6C-4947-B0AD-D1211AF3F215}" type="presParOf" srcId="{1546C975-A0B3-412B-B022-6D76176DB48D}" destId="{6E7733BD-7078-4442-A6A9-BFFBC9DCE011}" srcOrd="2" destOrd="0" presId="urn:microsoft.com/office/officeart/2018/2/layout/IconVerticalSolidList"/>
    <dgm:cxn modelId="{0FB49924-3551-466B-9292-C85D693FDCA9}" type="presParOf" srcId="{1546C975-A0B3-412B-B022-6D76176DB48D}" destId="{86465306-98A2-452A-912D-E2CE7B5398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9EB65-61F8-482C-9E4F-7CD42F068ACB}">
      <dsp:nvSpPr>
        <dsp:cNvPr id="0" name=""/>
        <dsp:cNvSpPr/>
      </dsp:nvSpPr>
      <dsp:spPr>
        <a:xfrm>
          <a:off x="425934" y="1162065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10A50-1BB8-4171-8DC2-1D559878FEF0}">
      <dsp:nvSpPr>
        <dsp:cNvPr id="0" name=""/>
        <dsp:cNvSpPr/>
      </dsp:nvSpPr>
      <dsp:spPr>
        <a:xfrm>
          <a:off x="696497" y="1432628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88188-AC03-435A-8A67-FA72307A415F}">
      <dsp:nvSpPr>
        <dsp:cNvPr id="0" name=""/>
        <dsp:cNvSpPr/>
      </dsp:nvSpPr>
      <dsp:spPr>
        <a:xfrm>
          <a:off x="20091" y="282706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Covid Pandemic</a:t>
          </a:r>
          <a:endParaRPr lang="en-US" sz="1600" kern="1200"/>
        </a:p>
      </dsp:txBody>
      <dsp:txXfrm>
        <a:off x="20091" y="2827065"/>
        <a:ext cx="2081250" cy="720000"/>
      </dsp:txXfrm>
    </dsp:sp>
    <dsp:sp modelId="{0F8AC3D6-3CC0-4509-912E-7686577E99C5}">
      <dsp:nvSpPr>
        <dsp:cNvPr id="0" name=""/>
        <dsp:cNvSpPr/>
      </dsp:nvSpPr>
      <dsp:spPr>
        <a:xfrm>
          <a:off x="2871403" y="1162065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9E281-7022-44A5-B0EF-42227F3F1BA5}">
      <dsp:nvSpPr>
        <dsp:cNvPr id="0" name=""/>
        <dsp:cNvSpPr/>
      </dsp:nvSpPr>
      <dsp:spPr>
        <a:xfrm>
          <a:off x="3141966" y="1432628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6ED3D-61E1-47CE-BF77-285654B0DAB2}">
      <dsp:nvSpPr>
        <dsp:cNvPr id="0" name=""/>
        <dsp:cNvSpPr/>
      </dsp:nvSpPr>
      <dsp:spPr>
        <a:xfrm>
          <a:off x="2465560" y="282706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Availability of Social Media Data</a:t>
          </a:r>
          <a:endParaRPr lang="en-US" sz="1600" kern="1200"/>
        </a:p>
      </dsp:txBody>
      <dsp:txXfrm>
        <a:off x="2465560" y="2827065"/>
        <a:ext cx="2081250" cy="720000"/>
      </dsp:txXfrm>
    </dsp:sp>
    <dsp:sp modelId="{A15F8CC0-2808-4B64-9810-C9285D73C074}">
      <dsp:nvSpPr>
        <dsp:cNvPr id="0" name=""/>
        <dsp:cNvSpPr/>
      </dsp:nvSpPr>
      <dsp:spPr>
        <a:xfrm>
          <a:off x="5316872" y="1162065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65F2F-D93B-47BD-94F4-50240D2261F0}">
      <dsp:nvSpPr>
        <dsp:cNvPr id="0" name=""/>
        <dsp:cNvSpPr/>
      </dsp:nvSpPr>
      <dsp:spPr>
        <a:xfrm>
          <a:off x="5587435" y="1432628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4EB66-C7C0-447B-BDE1-E6818CC499EE}">
      <dsp:nvSpPr>
        <dsp:cNvPr id="0" name=""/>
        <dsp:cNvSpPr/>
      </dsp:nvSpPr>
      <dsp:spPr>
        <a:xfrm>
          <a:off x="4911028" y="282706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Advances in Natural Language Processing(NLP)</a:t>
          </a:r>
          <a:endParaRPr lang="en-US" sz="1600" kern="1200"/>
        </a:p>
      </dsp:txBody>
      <dsp:txXfrm>
        <a:off x="4911028" y="2827065"/>
        <a:ext cx="20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FB45-E7C9-443F-BEF6-5B669945E316}">
      <dsp:nvSpPr>
        <dsp:cNvPr id="0" name=""/>
        <dsp:cNvSpPr/>
      </dsp:nvSpPr>
      <dsp:spPr>
        <a:xfrm>
          <a:off x="990972" y="1242"/>
          <a:ext cx="2827501" cy="1696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Collection of Twitter data using tweepy API. </a:t>
          </a:r>
          <a:endParaRPr lang="en-US" sz="2800" kern="1200"/>
        </a:p>
      </dsp:txBody>
      <dsp:txXfrm>
        <a:off x="990972" y="1242"/>
        <a:ext cx="2827501" cy="1696501"/>
      </dsp:txXfrm>
    </dsp:sp>
    <dsp:sp modelId="{BDF671F3-248A-490F-A9F7-A2F2BC6C364F}">
      <dsp:nvSpPr>
        <dsp:cNvPr id="0" name=""/>
        <dsp:cNvSpPr/>
      </dsp:nvSpPr>
      <dsp:spPr>
        <a:xfrm>
          <a:off x="4101224" y="1242"/>
          <a:ext cx="2827501" cy="16965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Visualization of the collected data. </a:t>
          </a:r>
          <a:endParaRPr lang="en-US" sz="2800" kern="1200"/>
        </a:p>
      </dsp:txBody>
      <dsp:txXfrm>
        <a:off x="4101224" y="1242"/>
        <a:ext cx="2827501" cy="1696501"/>
      </dsp:txXfrm>
    </dsp:sp>
    <dsp:sp modelId="{B44D6AFE-616D-4CBA-993A-CBAA7EAD384E}">
      <dsp:nvSpPr>
        <dsp:cNvPr id="0" name=""/>
        <dsp:cNvSpPr/>
      </dsp:nvSpPr>
      <dsp:spPr>
        <a:xfrm>
          <a:off x="7211476" y="1242"/>
          <a:ext cx="2827501" cy="16965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Pre-processing the collected data. </a:t>
          </a:r>
          <a:endParaRPr lang="en-US" sz="2800" kern="1200"/>
        </a:p>
      </dsp:txBody>
      <dsp:txXfrm>
        <a:off x="7211476" y="1242"/>
        <a:ext cx="2827501" cy="1696501"/>
      </dsp:txXfrm>
    </dsp:sp>
    <dsp:sp modelId="{F311AC9E-0437-4DD3-9754-571D2E2E1F18}">
      <dsp:nvSpPr>
        <dsp:cNvPr id="0" name=""/>
        <dsp:cNvSpPr/>
      </dsp:nvSpPr>
      <dsp:spPr>
        <a:xfrm>
          <a:off x="990972" y="1980494"/>
          <a:ext cx="2827501" cy="16965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Performing topic modelling on pre-processed data. </a:t>
          </a:r>
          <a:endParaRPr lang="en-US" sz="2800" kern="1200"/>
        </a:p>
      </dsp:txBody>
      <dsp:txXfrm>
        <a:off x="990972" y="1980494"/>
        <a:ext cx="2827501" cy="1696501"/>
      </dsp:txXfrm>
    </dsp:sp>
    <dsp:sp modelId="{69A0F838-88B7-4CAB-AC00-CF9B21B13E05}">
      <dsp:nvSpPr>
        <dsp:cNvPr id="0" name=""/>
        <dsp:cNvSpPr/>
      </dsp:nvSpPr>
      <dsp:spPr>
        <a:xfrm>
          <a:off x="4101224" y="1980494"/>
          <a:ext cx="2827501" cy="16965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Visualizing the results of topic modelling. </a:t>
          </a:r>
          <a:endParaRPr lang="en-US" sz="2800" kern="1200"/>
        </a:p>
      </dsp:txBody>
      <dsp:txXfrm>
        <a:off x="4101224" y="1980494"/>
        <a:ext cx="2827501" cy="1696501"/>
      </dsp:txXfrm>
    </dsp:sp>
    <dsp:sp modelId="{21BAC72A-FC11-42C7-92D7-623F860E554F}">
      <dsp:nvSpPr>
        <dsp:cNvPr id="0" name=""/>
        <dsp:cNvSpPr/>
      </dsp:nvSpPr>
      <dsp:spPr>
        <a:xfrm>
          <a:off x="7211476" y="1980494"/>
          <a:ext cx="2827501" cy="1696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Performing classification of the data. </a:t>
          </a:r>
          <a:endParaRPr lang="en-US" sz="2800" kern="1200"/>
        </a:p>
      </dsp:txBody>
      <dsp:txXfrm>
        <a:off x="7211476" y="1980494"/>
        <a:ext cx="2827501" cy="1696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1C1C0-3D1E-44C6-B733-C303EBBEA177}">
      <dsp:nvSpPr>
        <dsp:cNvPr id="0" name=""/>
        <dsp:cNvSpPr/>
      </dsp:nvSpPr>
      <dsp:spPr>
        <a:xfrm>
          <a:off x="0" y="0"/>
          <a:ext cx="8823960" cy="809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Removing links, hashtags, and mentions</a:t>
          </a:r>
          <a:endParaRPr lang="en-US" sz="3600" kern="1200"/>
        </a:p>
      </dsp:txBody>
      <dsp:txXfrm>
        <a:off x="23701" y="23701"/>
        <a:ext cx="7882378" cy="761810"/>
      </dsp:txXfrm>
    </dsp:sp>
    <dsp:sp modelId="{792A8FB4-D005-47D5-BF74-76DEB6C28BE1}">
      <dsp:nvSpPr>
        <dsp:cNvPr id="0" name=""/>
        <dsp:cNvSpPr/>
      </dsp:nvSpPr>
      <dsp:spPr>
        <a:xfrm>
          <a:off x="739006" y="956341"/>
          <a:ext cx="8823960" cy="809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Tokenization</a:t>
          </a:r>
          <a:endParaRPr lang="en-US" sz="3600" kern="1200"/>
        </a:p>
      </dsp:txBody>
      <dsp:txXfrm>
        <a:off x="762707" y="980042"/>
        <a:ext cx="7511563" cy="761810"/>
      </dsp:txXfrm>
    </dsp:sp>
    <dsp:sp modelId="{A8AED579-BFB7-43EE-864B-AA9F6AC15FBB}">
      <dsp:nvSpPr>
        <dsp:cNvPr id="0" name=""/>
        <dsp:cNvSpPr/>
      </dsp:nvSpPr>
      <dsp:spPr>
        <a:xfrm>
          <a:off x="1466983" y="1912683"/>
          <a:ext cx="8823960" cy="8092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Removing stop words</a:t>
          </a:r>
          <a:endParaRPr lang="en-US" sz="3600" kern="1200"/>
        </a:p>
      </dsp:txBody>
      <dsp:txXfrm>
        <a:off x="1490684" y="1936384"/>
        <a:ext cx="7522593" cy="761810"/>
      </dsp:txXfrm>
    </dsp:sp>
    <dsp:sp modelId="{591FD38F-47DD-4386-8FC0-1BB002299433}">
      <dsp:nvSpPr>
        <dsp:cNvPr id="0" name=""/>
        <dsp:cNvSpPr/>
      </dsp:nvSpPr>
      <dsp:spPr>
        <a:xfrm>
          <a:off x="2205989" y="2869025"/>
          <a:ext cx="8823960" cy="8092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Lemmatization</a:t>
          </a:r>
          <a:endParaRPr lang="en-US" sz="3600" kern="1200"/>
        </a:p>
      </dsp:txBody>
      <dsp:txXfrm>
        <a:off x="2229690" y="2892726"/>
        <a:ext cx="7511563" cy="761810"/>
      </dsp:txXfrm>
    </dsp:sp>
    <dsp:sp modelId="{DC57C89A-5902-4F20-81B4-A551E95C2432}">
      <dsp:nvSpPr>
        <dsp:cNvPr id="0" name=""/>
        <dsp:cNvSpPr/>
      </dsp:nvSpPr>
      <dsp:spPr>
        <a:xfrm>
          <a:off x="8297971" y="619783"/>
          <a:ext cx="525988" cy="525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6318" y="619783"/>
        <a:ext cx="289294" cy="395806"/>
      </dsp:txXfrm>
    </dsp:sp>
    <dsp:sp modelId="{442D9EBE-8995-4A4A-803D-A28530C6F1C5}">
      <dsp:nvSpPr>
        <dsp:cNvPr id="0" name=""/>
        <dsp:cNvSpPr/>
      </dsp:nvSpPr>
      <dsp:spPr>
        <a:xfrm>
          <a:off x="9036978" y="1576124"/>
          <a:ext cx="525988" cy="525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155325" y="1576124"/>
        <a:ext cx="289294" cy="395806"/>
      </dsp:txXfrm>
    </dsp:sp>
    <dsp:sp modelId="{84A9B928-9602-4333-9402-871069B56BCB}">
      <dsp:nvSpPr>
        <dsp:cNvPr id="0" name=""/>
        <dsp:cNvSpPr/>
      </dsp:nvSpPr>
      <dsp:spPr>
        <a:xfrm>
          <a:off x="9764955" y="2532466"/>
          <a:ext cx="525988" cy="525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883302" y="2532466"/>
        <a:ext cx="289294" cy="395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6EB0C-74DC-40B8-AEF2-60B6D7A80E11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3B3E8-56B3-4B34-80F7-5821BED39893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F73B8-A814-4D4C-BB47-E9F2D559635B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Results can be used for further public health research</a:t>
          </a:r>
          <a:endParaRPr lang="en-US" sz="2500" kern="1200"/>
        </a:p>
      </dsp:txBody>
      <dsp:txXfrm>
        <a:off x="1631713" y="765233"/>
        <a:ext cx="5380656" cy="1412739"/>
      </dsp:txXfrm>
    </dsp:sp>
    <dsp:sp modelId="{808EF6EF-1893-438B-973A-C50CE3F6C737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AD71E-C825-48D3-AF17-2295799881C6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65306-98A2-452A-912D-E2CE7B539862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Built a full pipeline to understand public opinion</a:t>
          </a:r>
          <a:endParaRPr lang="en-US" sz="2500" kern="120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E4422-985C-4579-B829-A5C9549F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/>
              <a:t>Public Sentiment on Social Media in Response to Receiving </a:t>
            </a:r>
            <a:br>
              <a:rPr lang="en-US" sz="4800"/>
            </a:br>
            <a:r>
              <a:rPr lang="en-US" sz="4800"/>
              <a:t>a Covid Vaccine</a:t>
            </a: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2D008-B5E2-4018-B377-312199680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IN" sz="2000" dirty="0"/>
              <a:t>Noah Sheldon</a:t>
            </a:r>
          </a:p>
          <a:p>
            <a:pPr algn="r"/>
            <a:r>
              <a:rPr lang="en-IN" sz="2000" dirty="0"/>
              <a:t>ab20962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4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A22E708-22B8-4863-B881-DC2A325BC9F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8" r="2" b="2"/>
          <a:stretch/>
        </p:blipFill>
        <p:spPr>
          <a:xfrm>
            <a:off x="446534" y="599724"/>
            <a:ext cx="5614416" cy="3547872"/>
          </a:xfrm>
          <a:prstGeom prst="rect">
            <a:avLst/>
          </a:prstGeom>
        </p:spPr>
      </p:pic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97011236-BAEC-4E79-90C1-DEBABC8BED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r="12451" b="2"/>
          <a:stretch/>
        </p:blipFill>
        <p:spPr>
          <a:xfrm>
            <a:off x="6116658" y="599724"/>
            <a:ext cx="5626608" cy="35478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F3D59-6C61-4EE4-8D36-6C00DAA9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Sentiment analysis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2810AB-1783-4EC2-BA98-A04B50D0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09CE43-7546-451A-9418-9977AE731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C17367-5B48-4C71-825E-C1A8CFEC8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EA071A-7654-4C9E-AA2E-203E15234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5319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AF445D0-CF55-4D08-A1AE-931110371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Chart, bar chart&#10;&#10;Description automatically generated">
            <a:extLst>
              <a:ext uri="{FF2B5EF4-FFF2-40B4-BE49-F238E27FC236}">
                <a16:creationId xmlns:a16="http://schemas.microsoft.com/office/drawing/2014/main" id="{1A950A94-F50B-4BA9-A617-D45B4A15EF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9639" y="785611"/>
            <a:ext cx="2522229" cy="5604953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3C36F046-E309-4D3C-8292-EEC28B16DB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87" y="785611"/>
            <a:ext cx="7332913" cy="317688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611EEE4-B19B-462B-9B23-C4704CAF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621" y="4199466"/>
            <a:ext cx="7501436" cy="21910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A4352-2B11-4334-B5F0-5773BED4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487" y="4334837"/>
            <a:ext cx="7198253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bg2"/>
                </a:solidFill>
              </a:rPr>
              <a:t>Sentiment by type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BF1CE-1D06-497F-8839-21BFF0566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4A3F8E-5AA5-43B4-9FAE-5ADBFE248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E3AAB4-B651-406D-A1FD-0FCA5D48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30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17586EA-60FD-42F2-88A3-EA438310D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2CC9D39-BB06-4AD7-A8E2-764CAEC2A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B2576F32-61F3-4B31-BAB0-A9DAD4C2A94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7326" r="2" b="19456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58" name="Rectangle 47">
            <a:extLst>
              <a:ext uri="{FF2B5EF4-FFF2-40B4-BE49-F238E27FC236}">
                <a16:creationId xmlns:a16="http://schemas.microsoft.com/office/drawing/2014/main" id="{C685FEC3-AC4E-4604-AAE1-BC317B834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DF58A-0609-4C63-8474-9FCCF7EA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Topic modelling</a:t>
            </a:r>
          </a:p>
        </p:txBody>
      </p:sp>
      <p:grpSp>
        <p:nvGrpSpPr>
          <p:cNvPr id="59" name="Group 49">
            <a:extLst>
              <a:ext uri="{FF2B5EF4-FFF2-40B4-BE49-F238E27FC236}">
                <a16:creationId xmlns:a16="http://schemas.microsoft.com/office/drawing/2014/main" id="{42C8672C-C7ED-40AB-AF9B-4586C5F37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0" name="Rectangle 50">
              <a:extLst>
                <a:ext uri="{FF2B5EF4-FFF2-40B4-BE49-F238E27FC236}">
                  <a16:creationId xmlns:a16="http://schemas.microsoft.com/office/drawing/2014/main" id="{23C01033-7A56-41B6-A23C-4A02E582F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51">
              <a:extLst>
                <a:ext uri="{FF2B5EF4-FFF2-40B4-BE49-F238E27FC236}">
                  <a16:creationId xmlns:a16="http://schemas.microsoft.com/office/drawing/2014/main" id="{436C8E7B-AE2C-4791-9998-2739EC7B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52">
              <a:extLst>
                <a:ext uri="{FF2B5EF4-FFF2-40B4-BE49-F238E27FC236}">
                  <a16:creationId xmlns:a16="http://schemas.microsoft.com/office/drawing/2014/main" id="{6D2DE5BD-D6FF-4F7E-98D5-69A51C91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8783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CD863DC6-E921-402C-8B75-1E4992F1B4C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91"/>
          <a:stretch/>
        </p:blipFill>
        <p:spPr>
          <a:xfrm>
            <a:off x="446534" y="599724"/>
            <a:ext cx="5614416" cy="3547872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FEDC48E-B4F6-4CCF-ADC4-ACC54F2E8F9A}"/>
              </a:ext>
            </a:extLst>
          </p:cNvPr>
          <p:cNvPicPr/>
          <p:nvPr/>
        </p:nvPicPr>
        <p:blipFill rotWithShape="1">
          <a:blip r:embed="rId3"/>
          <a:srcRect r="10399" b="3"/>
          <a:stretch/>
        </p:blipFill>
        <p:spPr>
          <a:xfrm>
            <a:off x="6116658" y="599724"/>
            <a:ext cx="5626608" cy="35478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878FD-AFA9-4CC3-9F5C-42C7EA28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Topic modelling - results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2810AB-1783-4EC2-BA98-A04B50D0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09CE43-7546-451A-9418-9977AE731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C17367-5B48-4C71-825E-C1A8CFEC8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EA071A-7654-4C9E-AA2E-203E15234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28510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E0598F92-B0EA-47C4-A67F-7C0494B302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64" y="1047665"/>
            <a:ext cx="5094062" cy="50303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F9B14-A155-47D2-A660-5DEA2F06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Topic modelling - results</a:t>
            </a:r>
          </a:p>
        </p:txBody>
      </p:sp>
    </p:spTree>
    <p:extLst>
      <p:ext uri="{BB962C8B-B14F-4D97-AF65-F5344CB8AC3E}">
        <p14:creationId xmlns:p14="http://schemas.microsoft.com/office/powerpoint/2010/main" val="145525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6674F-F0FD-4AE4-904A-0B3F434501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" y="1632544"/>
            <a:ext cx="5331481" cy="10598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AEB38C5B-214D-4BAF-934E-07922A7081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1741316"/>
            <a:ext cx="5331478" cy="103538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5E140-1846-4287-952F-36B3E519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Tweets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6990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8446A-FD28-4936-BBEC-B806AD6F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Classification results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FBE0F4-5CB8-40E9-AFE4-BE45CF919E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49" y="1068572"/>
            <a:ext cx="5710061" cy="1805115"/>
          </a:xfrm>
          <a:prstGeom prst="rect">
            <a:avLst/>
          </a:prstGeom>
        </p:spPr>
      </p:pic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DFF1478-0ACA-4828-8386-9D97390657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17" y="3845622"/>
            <a:ext cx="5734893" cy="23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136F9-7422-4F81-B359-EA69BC9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BE300F-80EF-421E-B7A8-AD1184C1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49413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23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520FB-0975-4FEB-810F-5A7D79E2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F046F7A-66E9-4057-B048-9EC98B40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83" y="723899"/>
            <a:ext cx="3566161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9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D88F6-2E9D-4627-9B0E-52B21639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accent1"/>
                </a:solidFill>
              </a:rPr>
              <a:t>Motivations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184851-0F75-4703-8A5F-3A9C8BF91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9412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6F93-F1F6-4080-BB11-37E5BBED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26E7A-930A-4914-B340-76230E6E3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43244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92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B84531C-6133-4270-82C0-9A75D11727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8907" y="541064"/>
            <a:ext cx="5043713" cy="3435892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32E074-12E4-49D3-A3CB-B79CD1DBF5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41064"/>
            <a:ext cx="4321876" cy="3435892"/>
          </a:xfrm>
          <a:prstGeom prst="rect">
            <a:avLst/>
          </a:prstGeom>
        </p:spPr>
      </p:pic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7346D-1042-44E6-9A25-59EC5D78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77BA-6541-4595-BCA3-FFB78DF1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IN"/>
              <a:t>Using tweepy API</a:t>
            </a:r>
          </a:p>
          <a:p>
            <a:r>
              <a:rPr lang="en-IN"/>
              <a:t>Storing Twitter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45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DA1-2826-4509-8216-1F77F2A8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Dictionary/ Data frame</a:t>
            </a:r>
          </a:p>
        </p:txBody>
      </p:sp>
      <p:pic>
        <p:nvPicPr>
          <p:cNvPr id="4" name="Content Placeholder 3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BEA26F91-9FAB-4860-ABDA-882C5D562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60904"/>
            <a:ext cx="9082422" cy="3994939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1669B51-2DD3-426F-95A1-6D15E39AE8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03" y="2160904"/>
            <a:ext cx="1828800" cy="39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A68F-1BB3-436D-85F6-2AAE69AF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Data pre-processing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5A0543-5FE4-42A1-A7DE-3498AE077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35603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32359A3-7E7E-48AD-9235-484A10D9F4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7" y="541064"/>
            <a:ext cx="4856383" cy="343589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2ECE193-2B69-4F33-90E8-36194CE565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41064"/>
            <a:ext cx="4202925" cy="3435892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90326-52B4-403A-9D7C-C556B9BC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Number of  tweets by Date and hour</a:t>
            </a:r>
          </a:p>
        </p:txBody>
      </p:sp>
    </p:spTree>
    <p:extLst>
      <p:ext uri="{BB962C8B-B14F-4D97-AF65-F5344CB8AC3E}">
        <p14:creationId xmlns:p14="http://schemas.microsoft.com/office/powerpoint/2010/main" val="19687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1EF4B3E7-8A5B-4600-B1DF-12BC0575D1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r="1" b="1"/>
          <a:stretch/>
        </p:blipFill>
        <p:spPr>
          <a:xfrm>
            <a:off x="446534" y="599724"/>
            <a:ext cx="5614416" cy="3547872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1F14585-44FF-48F7-9129-9DAB454DE55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r="3" b="2621"/>
          <a:stretch/>
        </p:blipFill>
        <p:spPr>
          <a:xfrm>
            <a:off x="6116658" y="599724"/>
            <a:ext cx="5626608" cy="3547872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7607C-9287-4372-81E1-D53B2F92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Most common hashtags and mentions</a:t>
            </a:r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632810AB-1783-4EC2-BA98-A04B50D0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09CE43-7546-451A-9418-9977AE731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92C17367-5B48-4C71-825E-C1A8CFEC8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EA071A-7654-4C9E-AA2E-203E15234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2205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F106A-3A9B-4839-842C-F1DBE73C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Tweets by geographic location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D8A608F-092A-45AA-B3DF-C09AEF5EFE5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6" r="-1" b="24034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905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1960</TotalTime>
  <Words>155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</vt:lpstr>
      <vt:lpstr>Public Sentiment on Social Media in Response to Receiving  a Covid Vaccine</vt:lpstr>
      <vt:lpstr>Motivations</vt:lpstr>
      <vt:lpstr>Project objectives</vt:lpstr>
      <vt:lpstr>Data collection</vt:lpstr>
      <vt:lpstr>Data Dictionary/ Data frame</vt:lpstr>
      <vt:lpstr>Data pre-processing</vt:lpstr>
      <vt:lpstr>Number of  tweets by Date and hour</vt:lpstr>
      <vt:lpstr>Most common hashtags and mentions</vt:lpstr>
      <vt:lpstr>Tweets by geographic location</vt:lpstr>
      <vt:lpstr>Sentiment analysis</vt:lpstr>
      <vt:lpstr>Sentiment by type</vt:lpstr>
      <vt:lpstr>Topic modelling</vt:lpstr>
      <vt:lpstr>Topic modelling - results</vt:lpstr>
      <vt:lpstr>Topic modelling - results</vt:lpstr>
      <vt:lpstr>Tweets classification</vt:lpstr>
      <vt:lpstr>Classification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Sentiment on Social Media in Response to Receiving  a Covid Vaccine</dc:title>
  <dc:creator>Noah Sheldon</dc:creator>
  <cp:lastModifiedBy>Noah Sheldon</cp:lastModifiedBy>
  <cp:revision>24</cp:revision>
  <dcterms:created xsi:type="dcterms:W3CDTF">2021-09-08T17:59:58Z</dcterms:created>
  <dcterms:modified xsi:type="dcterms:W3CDTF">2021-09-11T18:25:56Z</dcterms:modified>
</cp:coreProperties>
</file>