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4422-985C-4579-B829-A5C9549FC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Sentiment on Social Media in Response to Receiving </a:t>
            </a:r>
            <a:br>
              <a:rPr lang="en-US" dirty="0"/>
            </a:br>
            <a:r>
              <a:rPr lang="en-US" dirty="0"/>
              <a:t>a Covid Vaccine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2D008-B5E2-4018-B377-312199680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Noah Sheldon</a:t>
            </a:r>
          </a:p>
        </p:txBody>
      </p:sp>
    </p:spTree>
    <p:extLst>
      <p:ext uri="{BB962C8B-B14F-4D97-AF65-F5344CB8AC3E}">
        <p14:creationId xmlns:p14="http://schemas.microsoft.com/office/powerpoint/2010/main" val="322345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88F6-2E9D-4627-9B0E-52B21639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CDD8-3EE3-460B-812F-B2729FA6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Covid Pandemic</a:t>
            </a:r>
          </a:p>
          <a:p>
            <a:r>
              <a:rPr lang="en-IN" dirty="0"/>
              <a:t>Availability of Social Media Data</a:t>
            </a:r>
          </a:p>
          <a:p>
            <a:r>
              <a:rPr lang="en-IN" dirty="0"/>
              <a:t>Advances in Natural Language Processing(NLP)</a:t>
            </a:r>
          </a:p>
        </p:txBody>
      </p:sp>
    </p:spTree>
    <p:extLst>
      <p:ext uri="{BB962C8B-B14F-4D97-AF65-F5344CB8AC3E}">
        <p14:creationId xmlns:p14="http://schemas.microsoft.com/office/powerpoint/2010/main" val="209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6F93-F1F6-4080-BB11-37E5BBED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A345-5442-4D77-B708-069C807C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Collection of Twitter data using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tweepy</a:t>
            </a: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API.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Visualization of the collected data.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Pre-processing the collected data.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Performing topic modelling on pre-processed data.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Visualizing the results of topic modelling.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Performing classification of the data.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B84531C-6133-4270-82C0-9A75D11727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907" y="541064"/>
            <a:ext cx="5043713" cy="3435892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32E074-12E4-49D3-A3CB-B79CD1DBF5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41064"/>
            <a:ext cx="4321876" cy="3435892"/>
          </a:xfrm>
          <a:prstGeom prst="rect">
            <a:avLst/>
          </a:prstGeom>
        </p:spPr>
      </p:pic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346D-1042-44E6-9A25-59EC5D78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77BA-6541-4595-BCA3-FFB78DF1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IN"/>
              <a:t>Using tweepy API</a:t>
            </a:r>
          </a:p>
          <a:p>
            <a:r>
              <a:rPr lang="en-IN"/>
              <a:t>Storing Twitter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45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DA1-2826-4509-8216-1F77F2A8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Dictionary/ Data frame</a:t>
            </a:r>
          </a:p>
        </p:txBody>
      </p:sp>
      <p:pic>
        <p:nvPicPr>
          <p:cNvPr id="4" name="Content Placeholder 3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BEA26F91-9FAB-4860-ABDA-882C5D562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60904"/>
            <a:ext cx="9082422" cy="3994939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1669B51-2DD3-426F-95A1-6D15E39AE8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80" y="2160904"/>
            <a:ext cx="1828800" cy="39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A68F-1BB3-436D-85F6-2AAE69A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B5C4-204C-4297-8146-7E12C009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Removing links, hashtags, and mentions</a:t>
            </a:r>
          </a:p>
          <a:p>
            <a:r>
              <a:rPr lang="en-IN" dirty="0"/>
              <a:t>Tokenization</a:t>
            </a:r>
          </a:p>
          <a:p>
            <a:r>
              <a:rPr lang="en-IN" dirty="0"/>
              <a:t>Removing stop words</a:t>
            </a:r>
          </a:p>
          <a:p>
            <a:r>
              <a:rPr lang="en-IN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1391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0326-52B4-403A-9D7C-C556B9BC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57D8-022B-489A-9773-0264BE11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01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</TotalTime>
  <Words>99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Symbol</vt:lpstr>
      <vt:lpstr>Times New Roman</vt:lpstr>
      <vt:lpstr>Wingdings 2</vt:lpstr>
      <vt:lpstr>Dividend</vt:lpstr>
      <vt:lpstr>Public Sentiment on Social Media in Response to Receiving  a Covid Vaccine</vt:lpstr>
      <vt:lpstr>Motivations</vt:lpstr>
      <vt:lpstr>Project objectives</vt:lpstr>
      <vt:lpstr>Data collection</vt:lpstr>
      <vt:lpstr>Data Dictionary/ Data frame</vt:lpstr>
      <vt:lpstr>Data pre-processing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Sentiment on Social Media in Response to Receiving  a Covid Vaccine</dc:title>
  <dc:creator>Noah Sheldon</dc:creator>
  <cp:lastModifiedBy>Noah Sheldon</cp:lastModifiedBy>
  <cp:revision>9</cp:revision>
  <dcterms:created xsi:type="dcterms:W3CDTF">2021-09-08T17:59:58Z</dcterms:created>
  <dcterms:modified xsi:type="dcterms:W3CDTF">2021-09-08T18:55:20Z</dcterms:modified>
</cp:coreProperties>
</file>