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3de3d25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3de3d25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de3d256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de3d256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de3d25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de3d25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3de3d25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3de3d25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de3d256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de3d25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de3d25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de3d25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de3d256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3de3d256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de3d25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de3d25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de3d25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de3d25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de3d25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3de3d25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Honeypot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20">
                <a:solidFill>
                  <a:schemeClr val="dk1"/>
                </a:solidFill>
              </a:rPr>
              <a:t>A security resource whose value lies in being probed, attacked, or compromised</a:t>
            </a:r>
            <a:endParaRPr sz="312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2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Noah Waxman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744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590"/>
              <a:t>Session statistics:</a:t>
            </a:r>
            <a:endParaRPr sz="159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20525" y="1838325"/>
            <a:ext cx="7895150" cy="8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Matters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security research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current attack methodologies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defensive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Contributing to the security community's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application of network security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SSH servers are constant targets for automated and manual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understanding of current attack patterns and methodologies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real-world data on attacker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of studying attacks safely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Cowrie SSH honeypot on Oracle VPS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Emulated SSH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Session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Geographical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Deliberately limited command set to study attacker reactions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443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590"/>
              <a:t>Top attacking countries:</a:t>
            </a:r>
            <a:br>
              <a:rPr lang="en" sz="1590"/>
            </a:br>
            <a:r>
              <a:rPr lang="en" sz="1590"/>
              <a:t>	</a:t>
            </a:r>
            <a:endParaRPr sz="159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75" y="1635700"/>
            <a:ext cx="3707425" cy="27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443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590"/>
              <a:t>Top attacking countries:</a:t>
            </a:r>
            <a:br>
              <a:rPr lang="en" sz="1590"/>
            </a:br>
            <a:r>
              <a:rPr lang="en" sz="1590"/>
              <a:t>	</a:t>
            </a:r>
            <a:endParaRPr sz="159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5" y="1726250"/>
            <a:ext cx="6405849" cy="320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145" y="69018"/>
            <a:ext cx="9396275" cy="50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221750"/>
            <a:ext cx="8040176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24438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590"/>
              <a:t>Top commands used:</a:t>
            </a:r>
            <a:br>
              <a:rPr lang="en" sz="1590"/>
            </a:br>
            <a:r>
              <a:rPr lang="en" sz="1590"/>
              <a:t>	</a:t>
            </a:r>
            <a:endParaRPr sz="159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" y="1770525"/>
            <a:ext cx="7959548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744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590"/>
              <a:t>Top </a:t>
            </a:r>
            <a:r>
              <a:rPr b="1" lang="en" sz="1590"/>
              <a:t>failed</a:t>
            </a:r>
            <a:r>
              <a:rPr lang="en" sz="1590"/>
              <a:t> commands used:</a:t>
            </a:r>
            <a:br>
              <a:rPr lang="en" sz="1590"/>
            </a:br>
            <a:r>
              <a:rPr lang="en" sz="1590"/>
              <a:t>	</a:t>
            </a:r>
            <a:endParaRPr sz="159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75" y="1839775"/>
            <a:ext cx="8652624" cy="18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