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4"/>
  </p:notesMasterIdLst>
  <p:sldIdLst>
    <p:sldId id="330" r:id="rId3"/>
    <p:sldId id="349" r:id="rId4"/>
    <p:sldId id="356" r:id="rId5"/>
    <p:sldId id="357" r:id="rId6"/>
    <p:sldId id="358" r:id="rId7"/>
    <p:sldId id="332" r:id="rId8"/>
    <p:sldId id="359" r:id="rId9"/>
    <p:sldId id="360" r:id="rId10"/>
    <p:sldId id="361" r:id="rId11"/>
    <p:sldId id="362" r:id="rId12"/>
    <p:sldId id="3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30688-D55C-41FC-AD23-D4201C01D59B}" v="65" dt="2022-03-30T13:37:43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evans" userId="a8f55f8ba3b2e5d7" providerId="LiveId" clId="{D6430688-D55C-41FC-AD23-D4201C01D59B}"/>
    <pc:docChg chg="undo custSel addSld modSld">
      <pc:chgData name="tim evans" userId="a8f55f8ba3b2e5d7" providerId="LiveId" clId="{D6430688-D55C-41FC-AD23-D4201C01D59B}" dt="2022-03-30T16:12:10.413" v="4782" actId="255"/>
      <pc:docMkLst>
        <pc:docMk/>
      </pc:docMkLst>
      <pc:sldChg chg="delSp mod">
        <pc:chgData name="tim evans" userId="a8f55f8ba3b2e5d7" providerId="LiveId" clId="{D6430688-D55C-41FC-AD23-D4201C01D59B}" dt="2022-03-29T23:09:04.638" v="0" actId="21"/>
        <pc:sldMkLst>
          <pc:docMk/>
          <pc:sldMk cId="1431359101" sldId="330"/>
        </pc:sldMkLst>
        <pc:picChg chg="del">
          <ac:chgData name="tim evans" userId="a8f55f8ba3b2e5d7" providerId="LiveId" clId="{D6430688-D55C-41FC-AD23-D4201C01D59B}" dt="2022-03-29T23:09:04.638" v="0" actId="21"/>
          <ac:picMkLst>
            <pc:docMk/>
            <pc:sldMk cId="1431359101" sldId="330"/>
            <ac:picMk id="4" creationId="{771E4187-24E7-4A7B-957E-3D1FE0A8807C}"/>
          </ac:picMkLst>
        </pc:picChg>
      </pc:sldChg>
      <pc:sldChg chg="modSp mod">
        <pc:chgData name="tim evans" userId="a8f55f8ba3b2e5d7" providerId="LiveId" clId="{D6430688-D55C-41FC-AD23-D4201C01D59B}" dt="2022-03-30T00:39:01.849" v="2497" actId="20577"/>
        <pc:sldMkLst>
          <pc:docMk/>
          <pc:sldMk cId="910526363" sldId="332"/>
        </pc:sldMkLst>
        <pc:spChg chg="mod">
          <ac:chgData name="tim evans" userId="a8f55f8ba3b2e5d7" providerId="LiveId" clId="{D6430688-D55C-41FC-AD23-D4201C01D59B}" dt="2022-03-30T00:39:01.849" v="2497" actId="20577"/>
          <ac:spMkLst>
            <pc:docMk/>
            <pc:sldMk cId="910526363" sldId="332"/>
            <ac:spMk id="9" creationId="{795A9E4A-C1C7-754F-B94A-98F1C713D310}"/>
          </ac:spMkLst>
        </pc:spChg>
      </pc:sldChg>
      <pc:sldChg chg="addSp delSp modSp mod">
        <pc:chgData name="tim evans" userId="a8f55f8ba3b2e5d7" providerId="LiveId" clId="{D6430688-D55C-41FC-AD23-D4201C01D59B}" dt="2022-03-30T16:12:10.413" v="4782" actId="255"/>
        <pc:sldMkLst>
          <pc:docMk/>
          <pc:sldMk cId="1040190780" sldId="349"/>
        </pc:sldMkLst>
        <pc:spChg chg="mod">
          <ac:chgData name="tim evans" userId="a8f55f8ba3b2e5d7" providerId="LiveId" clId="{D6430688-D55C-41FC-AD23-D4201C01D59B}" dt="2022-03-29T23:09:14.348" v="12" actId="20577"/>
          <ac:spMkLst>
            <pc:docMk/>
            <pc:sldMk cId="1040190780" sldId="349"/>
            <ac:spMk id="7" creationId="{BA589A53-2DD7-164C-B603-261A24E6203A}"/>
          </ac:spMkLst>
        </pc:spChg>
        <pc:spChg chg="mod">
          <ac:chgData name="tim evans" userId="a8f55f8ba3b2e5d7" providerId="LiveId" clId="{D6430688-D55C-41FC-AD23-D4201C01D59B}" dt="2022-03-30T16:12:10.413" v="4782" actId="255"/>
          <ac:spMkLst>
            <pc:docMk/>
            <pc:sldMk cId="1040190780" sldId="349"/>
            <ac:spMk id="8" creationId="{07633A60-68FA-EB48-851F-185DFAC1C529}"/>
          </ac:spMkLst>
        </pc:spChg>
        <pc:picChg chg="add mod">
          <ac:chgData name="tim evans" userId="a8f55f8ba3b2e5d7" providerId="LiveId" clId="{D6430688-D55C-41FC-AD23-D4201C01D59B}" dt="2022-03-29T23:16:47.028" v="583" actId="14100"/>
          <ac:picMkLst>
            <pc:docMk/>
            <pc:sldMk cId="1040190780" sldId="349"/>
            <ac:picMk id="3" creationId="{D5BCE167-3123-4755-83D6-402F99F9B7CC}"/>
          </ac:picMkLst>
        </pc:picChg>
        <pc:picChg chg="del">
          <ac:chgData name="tim evans" userId="a8f55f8ba3b2e5d7" providerId="LiveId" clId="{D6430688-D55C-41FC-AD23-D4201C01D59B}" dt="2022-03-29T23:16:02.148" v="578" actId="21"/>
          <ac:picMkLst>
            <pc:docMk/>
            <pc:sldMk cId="1040190780" sldId="349"/>
            <ac:picMk id="13" creationId="{81E5AF0A-B19B-46F6-B89B-E291036D33F1}"/>
          </ac:picMkLst>
        </pc:picChg>
        <pc:picChg chg="del">
          <ac:chgData name="tim evans" userId="a8f55f8ba3b2e5d7" providerId="LiveId" clId="{D6430688-D55C-41FC-AD23-D4201C01D59B}" dt="2022-03-29T23:16:03.880" v="579" actId="21"/>
          <ac:picMkLst>
            <pc:docMk/>
            <pc:sldMk cId="1040190780" sldId="349"/>
            <ac:picMk id="15" creationId="{EBF7C0E4-9723-4B0C-A764-1160E7C01D0A}"/>
          </ac:picMkLst>
        </pc:picChg>
      </pc:sldChg>
      <pc:sldChg chg="addSp delSp modSp mod">
        <pc:chgData name="tim evans" userId="a8f55f8ba3b2e5d7" providerId="LiveId" clId="{D6430688-D55C-41FC-AD23-D4201C01D59B}" dt="2022-03-30T12:52:52.223" v="3191" actId="1076"/>
        <pc:sldMkLst>
          <pc:docMk/>
          <pc:sldMk cId="3791948965" sldId="356"/>
        </pc:sldMkLst>
        <pc:spChg chg="add del mod">
          <ac:chgData name="tim evans" userId="a8f55f8ba3b2e5d7" providerId="LiveId" clId="{D6430688-D55C-41FC-AD23-D4201C01D59B}" dt="2022-03-29T23:53:37.200" v="1438" actId="21"/>
          <ac:spMkLst>
            <pc:docMk/>
            <pc:sldMk cId="3791948965" sldId="356"/>
            <ac:spMk id="2" creationId="{9226353D-810B-498F-8DC1-39F748A31E5C}"/>
          </ac:spMkLst>
        </pc:spChg>
        <pc:spChg chg="mod">
          <ac:chgData name="tim evans" userId="a8f55f8ba3b2e5d7" providerId="LiveId" clId="{D6430688-D55C-41FC-AD23-D4201C01D59B}" dt="2022-03-29T23:18:19.301" v="635" actId="20577"/>
          <ac:spMkLst>
            <pc:docMk/>
            <pc:sldMk cId="3791948965" sldId="356"/>
            <ac:spMk id="7" creationId="{BA589A53-2DD7-164C-B603-261A24E6203A}"/>
          </ac:spMkLst>
        </pc:spChg>
        <pc:spChg chg="mod">
          <ac:chgData name="tim evans" userId="a8f55f8ba3b2e5d7" providerId="LiveId" clId="{D6430688-D55C-41FC-AD23-D4201C01D59B}" dt="2022-03-29T23:44:37.259" v="1243" actId="20577"/>
          <ac:spMkLst>
            <pc:docMk/>
            <pc:sldMk cId="3791948965" sldId="356"/>
            <ac:spMk id="8" creationId="{07633A60-68FA-EB48-851F-185DFAC1C529}"/>
          </ac:spMkLst>
        </pc:spChg>
        <pc:spChg chg="del mod">
          <ac:chgData name="tim evans" userId="a8f55f8ba3b2e5d7" providerId="LiveId" clId="{D6430688-D55C-41FC-AD23-D4201C01D59B}" dt="2022-03-29T23:18:26.608" v="637" actId="21"/>
          <ac:spMkLst>
            <pc:docMk/>
            <pc:sldMk cId="3791948965" sldId="356"/>
            <ac:spMk id="9" creationId="{244AB84A-CDFE-460C-BE26-F33C2DA19893}"/>
          </ac:spMkLst>
        </pc:spChg>
        <pc:spChg chg="add mod">
          <ac:chgData name="tim evans" userId="a8f55f8ba3b2e5d7" providerId="LiveId" clId="{D6430688-D55C-41FC-AD23-D4201C01D59B}" dt="2022-03-29T23:54:35.506" v="1441" actId="14100"/>
          <ac:spMkLst>
            <pc:docMk/>
            <pc:sldMk cId="3791948965" sldId="356"/>
            <ac:spMk id="10" creationId="{9EF57FE5-9E04-4A04-A699-D7EABB124EE6}"/>
          </ac:spMkLst>
        </pc:spChg>
        <pc:spChg chg="add del mod">
          <ac:chgData name="tim evans" userId="a8f55f8ba3b2e5d7" providerId="LiveId" clId="{D6430688-D55C-41FC-AD23-D4201C01D59B}" dt="2022-03-29T23:51:51.182" v="1265" actId="21"/>
          <ac:spMkLst>
            <pc:docMk/>
            <pc:sldMk cId="3791948965" sldId="356"/>
            <ac:spMk id="13" creationId="{2DD42003-3F39-42A6-9342-E28CD6E38FBD}"/>
          </ac:spMkLst>
        </pc:spChg>
        <pc:spChg chg="add del mod">
          <ac:chgData name="tim evans" userId="a8f55f8ba3b2e5d7" providerId="LiveId" clId="{D6430688-D55C-41FC-AD23-D4201C01D59B}" dt="2022-03-29T23:51:56.161" v="1268" actId="21"/>
          <ac:spMkLst>
            <pc:docMk/>
            <pc:sldMk cId="3791948965" sldId="356"/>
            <ac:spMk id="14" creationId="{83C04CA2-41CB-433C-BF11-5DF15E1A7AA0}"/>
          </ac:spMkLst>
        </pc:spChg>
        <pc:spChg chg="add del mod">
          <ac:chgData name="tim evans" userId="a8f55f8ba3b2e5d7" providerId="LiveId" clId="{D6430688-D55C-41FC-AD23-D4201C01D59B}" dt="2022-03-29T23:51:49.427" v="1264" actId="21"/>
          <ac:spMkLst>
            <pc:docMk/>
            <pc:sldMk cId="3791948965" sldId="356"/>
            <ac:spMk id="56" creationId="{9CDA35E0-0455-4E35-A783-63C5F8D62E41}"/>
          </ac:spMkLst>
        </pc:spChg>
        <pc:grpChg chg="del mod">
          <ac:chgData name="tim evans" userId="a8f55f8ba3b2e5d7" providerId="LiveId" clId="{D6430688-D55C-41FC-AD23-D4201C01D59B}" dt="2022-03-29T23:39:49.413" v="1184"/>
          <ac:grpSpMkLst>
            <pc:docMk/>
            <pc:sldMk cId="3791948965" sldId="356"/>
            <ac:grpSpMk id="24" creationId="{EEC1A3FC-86B9-4ED7-98EE-F9DAD8D1630C}"/>
          </ac:grpSpMkLst>
        </pc:grpChg>
        <pc:grpChg chg="del mod">
          <ac:chgData name="tim evans" userId="a8f55f8ba3b2e5d7" providerId="LiveId" clId="{D6430688-D55C-41FC-AD23-D4201C01D59B}" dt="2022-03-29T23:39:50.467" v="1186"/>
          <ac:grpSpMkLst>
            <pc:docMk/>
            <pc:sldMk cId="3791948965" sldId="356"/>
            <ac:grpSpMk id="31" creationId="{8DE2ED7F-4E97-4214-BE3F-9AD26B3AF0D9}"/>
          </ac:grpSpMkLst>
        </pc:grpChg>
        <pc:grpChg chg="del mod">
          <ac:chgData name="tim evans" userId="a8f55f8ba3b2e5d7" providerId="LiveId" clId="{D6430688-D55C-41FC-AD23-D4201C01D59B}" dt="2022-03-29T23:39:54.512" v="1191"/>
          <ac:grpSpMkLst>
            <pc:docMk/>
            <pc:sldMk cId="3791948965" sldId="356"/>
            <ac:grpSpMk id="33" creationId="{A08B277E-7124-4624-8F39-179788E16A9D}"/>
          </ac:grpSpMkLst>
        </pc:grpChg>
        <pc:grpChg chg="del mod">
          <ac:chgData name="tim evans" userId="a8f55f8ba3b2e5d7" providerId="LiveId" clId="{D6430688-D55C-41FC-AD23-D4201C01D59B}" dt="2022-03-29T23:40:57.436" v="1206"/>
          <ac:grpSpMkLst>
            <pc:docMk/>
            <pc:sldMk cId="3791948965" sldId="356"/>
            <ac:grpSpMk id="38" creationId="{F9D1B951-3F4F-495F-917E-FE9972B8EA35}"/>
          </ac:grpSpMkLst>
        </pc:grpChg>
        <pc:grpChg chg="del mod">
          <ac:chgData name="tim evans" userId="a8f55f8ba3b2e5d7" providerId="LiveId" clId="{D6430688-D55C-41FC-AD23-D4201C01D59B}" dt="2022-03-29T23:41:05.924" v="1209"/>
          <ac:grpSpMkLst>
            <pc:docMk/>
            <pc:sldMk cId="3791948965" sldId="356"/>
            <ac:grpSpMk id="43" creationId="{C43A47DF-B509-4A54-8C5C-831C895ECC20}"/>
          </ac:grpSpMkLst>
        </pc:grpChg>
        <pc:grpChg chg="del mod">
          <ac:chgData name="tim evans" userId="a8f55f8ba3b2e5d7" providerId="LiveId" clId="{D6430688-D55C-41FC-AD23-D4201C01D59B}" dt="2022-03-29T23:41:08.852" v="1211"/>
          <ac:grpSpMkLst>
            <pc:docMk/>
            <pc:sldMk cId="3791948965" sldId="356"/>
            <ac:grpSpMk id="45" creationId="{9A4A1965-CAD3-4514-B94C-2997FB17D441}"/>
          </ac:grpSpMkLst>
        </pc:grpChg>
        <pc:grpChg chg="del mod">
          <ac:chgData name="tim evans" userId="a8f55f8ba3b2e5d7" providerId="LiveId" clId="{D6430688-D55C-41FC-AD23-D4201C01D59B}" dt="2022-03-29T23:41:23.714" v="1216"/>
          <ac:grpSpMkLst>
            <pc:docMk/>
            <pc:sldMk cId="3791948965" sldId="356"/>
            <ac:grpSpMk id="47" creationId="{6686308B-924D-4240-9B18-1471B72CA595}"/>
          </ac:grpSpMkLst>
        </pc:grpChg>
        <pc:grpChg chg="del mod">
          <ac:chgData name="tim evans" userId="a8f55f8ba3b2e5d7" providerId="LiveId" clId="{D6430688-D55C-41FC-AD23-D4201C01D59B}" dt="2022-03-29T23:41:34.461" v="1219"/>
          <ac:grpSpMkLst>
            <pc:docMk/>
            <pc:sldMk cId="3791948965" sldId="356"/>
            <ac:grpSpMk id="52" creationId="{9CD914BA-2367-45AD-AD02-2209280623D5}"/>
          </ac:grpSpMkLst>
        </pc:grpChg>
        <pc:grpChg chg="del mod">
          <ac:chgData name="tim evans" userId="a8f55f8ba3b2e5d7" providerId="LiveId" clId="{D6430688-D55C-41FC-AD23-D4201C01D59B}" dt="2022-03-29T23:51:32.190" v="1262"/>
          <ac:grpSpMkLst>
            <pc:docMk/>
            <pc:sldMk cId="3791948965" sldId="356"/>
            <ac:grpSpMk id="54" creationId="{8E5BD488-CC07-47D8-854E-ACCE49FC967F}"/>
          </ac:grpSpMkLst>
        </pc:grpChg>
        <pc:picChg chg="del">
          <ac:chgData name="tim evans" userId="a8f55f8ba3b2e5d7" providerId="LiveId" clId="{D6430688-D55C-41FC-AD23-D4201C01D59B}" dt="2022-03-29T23:29:05.517" v="1084" actId="21"/>
          <ac:picMkLst>
            <pc:docMk/>
            <pc:sldMk cId="3791948965" sldId="356"/>
            <ac:picMk id="3" creationId="{CB9DACC7-6FB4-4352-B517-543962DC3CFA}"/>
          </ac:picMkLst>
        </pc:picChg>
        <pc:picChg chg="del">
          <ac:chgData name="tim evans" userId="a8f55f8ba3b2e5d7" providerId="LiveId" clId="{D6430688-D55C-41FC-AD23-D4201C01D59B}" dt="2022-03-29T23:29:04.674" v="1083" actId="21"/>
          <ac:picMkLst>
            <pc:docMk/>
            <pc:sldMk cId="3791948965" sldId="356"/>
            <ac:picMk id="5" creationId="{E7C0D4C1-9036-46E5-90D8-7D3AEE795AAF}"/>
          </ac:picMkLst>
        </pc:picChg>
        <pc:picChg chg="add mod">
          <ac:chgData name="tim evans" userId="a8f55f8ba3b2e5d7" providerId="LiveId" clId="{D6430688-D55C-41FC-AD23-D4201C01D59B}" dt="2022-03-30T12:52:52.223" v="3191" actId="1076"/>
          <ac:picMkLst>
            <pc:docMk/>
            <pc:sldMk cId="3791948965" sldId="356"/>
            <ac:picMk id="58" creationId="{6C2E4D01-E8E4-45ED-AAC3-A28ABB4E9C41}"/>
          </ac:picMkLst>
        </pc:picChg>
        <pc:inkChg chg="add del">
          <ac:chgData name="tim evans" userId="a8f55f8ba3b2e5d7" providerId="LiveId" clId="{D6430688-D55C-41FC-AD23-D4201C01D59B}" dt="2022-03-29T23:35:51.242" v="1166"/>
          <ac:inkMkLst>
            <pc:docMk/>
            <pc:sldMk cId="3791948965" sldId="356"/>
            <ac:inkMk id="15" creationId="{3DA7DCDC-FE0B-43ED-B0AB-941E784D7A45}"/>
          </ac:inkMkLst>
        </pc:inkChg>
        <pc:inkChg chg="add del">
          <ac:chgData name="tim evans" userId="a8f55f8ba3b2e5d7" providerId="LiveId" clId="{D6430688-D55C-41FC-AD23-D4201C01D59B}" dt="2022-03-29T23:36:48.397" v="1168"/>
          <ac:inkMkLst>
            <pc:docMk/>
            <pc:sldMk cId="3791948965" sldId="356"/>
            <ac:inkMk id="16" creationId="{7F56AD54-CE99-4EC7-AB3A-AEF17262CF1C}"/>
          </ac:inkMkLst>
        </pc:inkChg>
        <pc:inkChg chg="add del">
          <ac:chgData name="tim evans" userId="a8f55f8ba3b2e5d7" providerId="LiveId" clId="{D6430688-D55C-41FC-AD23-D4201C01D59B}" dt="2022-03-29T23:51:29.256" v="1258"/>
          <ac:inkMkLst>
            <pc:docMk/>
            <pc:sldMk cId="3791948965" sldId="356"/>
            <ac:inkMk id="18" creationId="{3199388B-1756-41BE-BB5F-3C8C21B5E15A}"/>
          </ac:inkMkLst>
        </pc:inkChg>
        <pc:inkChg chg="add del">
          <ac:chgData name="tim evans" userId="a8f55f8ba3b2e5d7" providerId="LiveId" clId="{D6430688-D55C-41FC-AD23-D4201C01D59B}" dt="2022-03-29T23:51:25.770" v="1251"/>
          <ac:inkMkLst>
            <pc:docMk/>
            <pc:sldMk cId="3791948965" sldId="356"/>
            <ac:inkMk id="19" creationId="{B70039D3-FA32-4052-94CB-9FF14B644539}"/>
          </ac:inkMkLst>
        </pc:inkChg>
        <pc:inkChg chg="add del">
          <ac:chgData name="tim evans" userId="a8f55f8ba3b2e5d7" providerId="LiveId" clId="{D6430688-D55C-41FC-AD23-D4201C01D59B}" dt="2022-03-29T23:39:03.168" v="1172"/>
          <ac:inkMkLst>
            <pc:docMk/>
            <pc:sldMk cId="3791948965" sldId="356"/>
            <ac:inkMk id="20" creationId="{B172A43F-9AF5-4A40-928F-B655B1BBD42A}"/>
          </ac:inkMkLst>
        </pc:inkChg>
        <pc:inkChg chg="add del">
          <ac:chgData name="tim evans" userId="a8f55f8ba3b2e5d7" providerId="LiveId" clId="{D6430688-D55C-41FC-AD23-D4201C01D59B}" dt="2022-03-29T23:39:25.167" v="1174"/>
          <ac:inkMkLst>
            <pc:docMk/>
            <pc:sldMk cId="3791948965" sldId="356"/>
            <ac:inkMk id="21" creationId="{112E2B06-F6E8-4B29-A161-7A38C970B729}"/>
          </ac:inkMkLst>
        </pc:inkChg>
        <pc:inkChg chg="add del mod">
          <ac:chgData name="tim evans" userId="a8f55f8ba3b2e5d7" providerId="LiveId" clId="{D6430688-D55C-41FC-AD23-D4201C01D59B}" dt="2022-03-29T23:40:02.151" v="1192"/>
          <ac:inkMkLst>
            <pc:docMk/>
            <pc:sldMk cId="3791948965" sldId="356"/>
            <ac:inkMk id="22" creationId="{75BAE167-B27C-4204-8689-34BF5946DFAA}"/>
          </ac:inkMkLst>
        </pc:inkChg>
        <pc:inkChg chg="add del mod">
          <ac:chgData name="tim evans" userId="a8f55f8ba3b2e5d7" providerId="LiveId" clId="{D6430688-D55C-41FC-AD23-D4201C01D59B}" dt="2022-03-29T23:40:05.257" v="1193"/>
          <ac:inkMkLst>
            <pc:docMk/>
            <pc:sldMk cId="3791948965" sldId="356"/>
            <ac:inkMk id="23" creationId="{A309FDD1-7257-4819-9660-239CE323B89C}"/>
          </ac:inkMkLst>
        </pc:inkChg>
        <pc:inkChg chg="add del mod">
          <ac:chgData name="tim evans" userId="a8f55f8ba3b2e5d7" providerId="LiveId" clId="{D6430688-D55C-41FC-AD23-D4201C01D59B}" dt="2022-03-29T23:40:48.048" v="1201"/>
          <ac:inkMkLst>
            <pc:docMk/>
            <pc:sldMk cId="3791948965" sldId="356"/>
            <ac:inkMk id="25" creationId="{86CFD950-560A-471E-86F0-2262D14212E3}"/>
          </ac:inkMkLst>
        </pc:inkChg>
        <pc:inkChg chg="add del mod">
          <ac:chgData name="tim evans" userId="a8f55f8ba3b2e5d7" providerId="LiveId" clId="{D6430688-D55C-41FC-AD23-D4201C01D59B}" dt="2022-03-29T23:40:47.507" v="1200"/>
          <ac:inkMkLst>
            <pc:docMk/>
            <pc:sldMk cId="3791948965" sldId="356"/>
            <ac:inkMk id="26" creationId="{91165758-5364-4A03-8633-F80BB0AD52C1}"/>
          </ac:inkMkLst>
        </pc:inkChg>
        <pc:inkChg chg="add del mod">
          <ac:chgData name="tim evans" userId="a8f55f8ba3b2e5d7" providerId="LiveId" clId="{D6430688-D55C-41FC-AD23-D4201C01D59B}" dt="2022-03-29T23:40:47.072" v="1199"/>
          <ac:inkMkLst>
            <pc:docMk/>
            <pc:sldMk cId="3791948965" sldId="356"/>
            <ac:inkMk id="27" creationId="{669BB2C1-8FFE-4154-8DEC-000188B300CF}"/>
          </ac:inkMkLst>
        </pc:inkChg>
        <pc:inkChg chg="add del mod">
          <ac:chgData name="tim evans" userId="a8f55f8ba3b2e5d7" providerId="LiveId" clId="{D6430688-D55C-41FC-AD23-D4201C01D59B}" dt="2022-03-29T23:40:46.671" v="1198"/>
          <ac:inkMkLst>
            <pc:docMk/>
            <pc:sldMk cId="3791948965" sldId="356"/>
            <ac:inkMk id="28" creationId="{46EF7D21-9B80-4C05-9344-9455FD2BDD07}"/>
          </ac:inkMkLst>
        </pc:inkChg>
        <pc:inkChg chg="add del mod">
          <ac:chgData name="tim evans" userId="a8f55f8ba3b2e5d7" providerId="LiveId" clId="{D6430688-D55C-41FC-AD23-D4201C01D59B}" dt="2022-03-29T23:40:52.355" v="1204"/>
          <ac:inkMkLst>
            <pc:docMk/>
            <pc:sldMk cId="3791948965" sldId="356"/>
            <ac:inkMk id="29" creationId="{2904B9BE-5796-45A3-90FE-51187ACA0FE9}"/>
          </ac:inkMkLst>
        </pc:inkChg>
        <pc:inkChg chg="add del mod">
          <ac:chgData name="tim evans" userId="a8f55f8ba3b2e5d7" providerId="LiveId" clId="{D6430688-D55C-41FC-AD23-D4201C01D59B}" dt="2022-03-29T23:51:28.055" v="1256"/>
          <ac:inkMkLst>
            <pc:docMk/>
            <pc:sldMk cId="3791948965" sldId="356"/>
            <ac:inkMk id="30" creationId="{FE45284E-2392-4362-B36E-DCF37D0ABD1F}"/>
          </ac:inkMkLst>
        </pc:inkChg>
        <pc:inkChg chg="add del mod">
          <ac:chgData name="tim evans" userId="a8f55f8ba3b2e5d7" providerId="LiveId" clId="{D6430688-D55C-41FC-AD23-D4201C01D59B}" dt="2022-03-29T23:51:27.687" v="1255"/>
          <ac:inkMkLst>
            <pc:docMk/>
            <pc:sldMk cId="3791948965" sldId="356"/>
            <ac:inkMk id="32" creationId="{ABB149C2-CE33-44CD-B598-0BCCA6173BB6}"/>
          </ac:inkMkLst>
        </pc:inkChg>
        <pc:inkChg chg="add del mod">
          <ac:chgData name="tim evans" userId="a8f55f8ba3b2e5d7" providerId="LiveId" clId="{D6430688-D55C-41FC-AD23-D4201C01D59B}" dt="2022-03-29T23:51:26.422" v="1253"/>
          <ac:inkMkLst>
            <pc:docMk/>
            <pc:sldMk cId="3791948965" sldId="356"/>
            <ac:inkMk id="34" creationId="{5BA0280D-266B-4A66-9868-C22BD771D159}"/>
          </ac:inkMkLst>
        </pc:inkChg>
        <pc:inkChg chg="add del mod">
          <ac:chgData name="tim evans" userId="a8f55f8ba3b2e5d7" providerId="LiveId" clId="{D6430688-D55C-41FC-AD23-D4201C01D59B}" dt="2022-03-29T23:51:25.317" v="1250"/>
          <ac:inkMkLst>
            <pc:docMk/>
            <pc:sldMk cId="3791948965" sldId="356"/>
            <ac:inkMk id="35" creationId="{40E7412E-2801-49D4-ADEE-55FEB460B1BE}"/>
          </ac:inkMkLst>
        </pc:inkChg>
        <pc:inkChg chg="add del mod">
          <ac:chgData name="tim evans" userId="a8f55f8ba3b2e5d7" providerId="LiveId" clId="{D6430688-D55C-41FC-AD23-D4201C01D59B}" dt="2022-03-29T23:51:26.971" v="1254"/>
          <ac:inkMkLst>
            <pc:docMk/>
            <pc:sldMk cId="3791948965" sldId="356"/>
            <ac:inkMk id="36" creationId="{B4DD0885-ABB1-45B7-B396-17309C7C33BC}"/>
          </ac:inkMkLst>
        </pc:inkChg>
        <pc:inkChg chg="add del mod">
          <ac:chgData name="tim evans" userId="a8f55f8ba3b2e5d7" providerId="LiveId" clId="{D6430688-D55C-41FC-AD23-D4201C01D59B}" dt="2022-03-29T23:51:25.770" v="1252"/>
          <ac:inkMkLst>
            <pc:docMk/>
            <pc:sldMk cId="3791948965" sldId="356"/>
            <ac:inkMk id="37" creationId="{E2F60579-CA98-48E6-A092-CBAE3FB6411D}"/>
          </ac:inkMkLst>
        </pc:inkChg>
        <pc:inkChg chg="add del">
          <ac:chgData name="tim evans" userId="a8f55f8ba3b2e5d7" providerId="LiveId" clId="{D6430688-D55C-41FC-AD23-D4201C01D59B}" dt="2022-03-29T23:40:12.109" v="1195"/>
          <ac:inkMkLst>
            <pc:docMk/>
            <pc:sldMk cId="3791948965" sldId="356"/>
            <ac:inkMk id="39" creationId="{67210204-D02E-4504-A705-4C39911BA5BD}"/>
          </ac:inkMkLst>
        </pc:inkChg>
        <pc:inkChg chg="add del">
          <ac:chgData name="tim evans" userId="a8f55f8ba3b2e5d7" providerId="LiveId" clId="{D6430688-D55C-41FC-AD23-D4201C01D59B}" dt="2022-03-29T23:40:49.024" v="1202"/>
          <ac:inkMkLst>
            <pc:docMk/>
            <pc:sldMk cId="3791948965" sldId="356"/>
            <ac:inkMk id="40" creationId="{9ECB0A6F-D98B-4F67-BE69-9B74F4BA76CC}"/>
          </ac:inkMkLst>
        </pc:inkChg>
        <pc:inkChg chg="add del">
          <ac:chgData name="tim evans" userId="a8f55f8ba3b2e5d7" providerId="LiveId" clId="{D6430688-D55C-41FC-AD23-D4201C01D59B}" dt="2022-03-29T23:40:49.616" v="1203"/>
          <ac:inkMkLst>
            <pc:docMk/>
            <pc:sldMk cId="3791948965" sldId="356"/>
            <ac:inkMk id="41" creationId="{43A8B937-D0BF-459B-B429-940F76226403}"/>
          </ac:inkMkLst>
        </pc:inkChg>
        <pc:inkChg chg="add del mod">
          <ac:chgData name="tim evans" userId="a8f55f8ba3b2e5d7" providerId="LiveId" clId="{D6430688-D55C-41FC-AD23-D4201C01D59B}" dt="2022-03-29T23:40:58.777" v="1207"/>
          <ac:inkMkLst>
            <pc:docMk/>
            <pc:sldMk cId="3791948965" sldId="356"/>
            <ac:inkMk id="42" creationId="{EDAAFAFB-85AC-4E48-A5E8-1FC829989B39}"/>
          </ac:inkMkLst>
        </pc:inkChg>
        <pc:inkChg chg="add del mod">
          <ac:chgData name="tim evans" userId="a8f55f8ba3b2e5d7" providerId="LiveId" clId="{D6430688-D55C-41FC-AD23-D4201C01D59B}" dt="2022-03-29T23:51:28.414" v="1257"/>
          <ac:inkMkLst>
            <pc:docMk/>
            <pc:sldMk cId="3791948965" sldId="356"/>
            <ac:inkMk id="44" creationId="{85F99C77-C778-4297-9690-14CD140526A2}"/>
          </ac:inkMkLst>
        </pc:inkChg>
        <pc:inkChg chg="add del mod">
          <ac:chgData name="tim evans" userId="a8f55f8ba3b2e5d7" providerId="LiveId" clId="{D6430688-D55C-41FC-AD23-D4201C01D59B}" dt="2022-03-29T23:51:32.190" v="1262"/>
          <ac:inkMkLst>
            <pc:docMk/>
            <pc:sldMk cId="3791948965" sldId="356"/>
            <ac:inkMk id="46" creationId="{C8FAB904-9D44-4E56-8218-3DFACF30AD16}"/>
          </ac:inkMkLst>
        </pc:inkChg>
        <pc:inkChg chg="add del mod">
          <ac:chgData name="tim evans" userId="a8f55f8ba3b2e5d7" providerId="LiveId" clId="{D6430688-D55C-41FC-AD23-D4201C01D59B}" dt="2022-03-29T23:51:32.926" v="1263"/>
          <ac:inkMkLst>
            <pc:docMk/>
            <pc:sldMk cId="3791948965" sldId="356"/>
            <ac:inkMk id="48" creationId="{6CAF44E3-D032-4724-B20C-B5BD6119D224}"/>
          </ac:inkMkLst>
        </pc:inkChg>
        <pc:inkChg chg="add del">
          <ac:chgData name="tim evans" userId="a8f55f8ba3b2e5d7" providerId="LiveId" clId="{D6430688-D55C-41FC-AD23-D4201C01D59B}" dt="2022-03-29T23:51:31.164" v="1260"/>
          <ac:inkMkLst>
            <pc:docMk/>
            <pc:sldMk cId="3791948965" sldId="356"/>
            <ac:inkMk id="49" creationId="{7E0E0F68-E2DF-4DC2-85B6-42998E467299}"/>
          </ac:inkMkLst>
        </pc:inkChg>
        <pc:inkChg chg="add del">
          <ac:chgData name="tim evans" userId="a8f55f8ba3b2e5d7" providerId="LiveId" clId="{D6430688-D55C-41FC-AD23-D4201C01D59B}" dt="2022-03-29T23:51:30.545" v="1259"/>
          <ac:inkMkLst>
            <pc:docMk/>
            <pc:sldMk cId="3791948965" sldId="356"/>
            <ac:inkMk id="50" creationId="{F2C8FAE4-1F55-46C3-8FEE-B74C967E613F}"/>
          </ac:inkMkLst>
        </pc:inkChg>
        <pc:inkChg chg="add del mod">
          <ac:chgData name="tim evans" userId="a8f55f8ba3b2e5d7" providerId="LiveId" clId="{D6430688-D55C-41FC-AD23-D4201C01D59B}" dt="2022-03-29T23:41:26.988" v="1217"/>
          <ac:inkMkLst>
            <pc:docMk/>
            <pc:sldMk cId="3791948965" sldId="356"/>
            <ac:inkMk id="51" creationId="{5BFD2772-BC32-4514-83C8-81556CCDD5F9}"/>
          </ac:inkMkLst>
        </pc:inkChg>
        <pc:inkChg chg="add del mod">
          <ac:chgData name="tim evans" userId="a8f55f8ba3b2e5d7" providerId="LiveId" clId="{D6430688-D55C-41FC-AD23-D4201C01D59B}" dt="2022-03-29T23:51:31.645" v="1261"/>
          <ac:inkMkLst>
            <pc:docMk/>
            <pc:sldMk cId="3791948965" sldId="356"/>
            <ac:inkMk id="53" creationId="{B869E725-A31D-40E2-A860-6487A6AC19A0}"/>
          </ac:inkMkLst>
        </pc:inkChg>
        <pc:inkChg chg="add">
          <ac:chgData name="tim evans" userId="a8f55f8ba3b2e5d7" providerId="LiveId" clId="{D6430688-D55C-41FC-AD23-D4201C01D59B}" dt="2022-03-29T23:43:46.375" v="1220" actId="9405"/>
          <ac:inkMkLst>
            <pc:docMk/>
            <pc:sldMk cId="3791948965" sldId="356"/>
            <ac:inkMk id="55" creationId="{D1A109B8-660F-4D2B-8A76-5185B70D273D}"/>
          </ac:inkMkLst>
        </pc:inkChg>
        <pc:cxnChg chg="add del mod">
          <ac:chgData name="tim evans" userId="a8f55f8ba3b2e5d7" providerId="LiveId" clId="{D6430688-D55C-41FC-AD23-D4201C01D59B}" dt="2022-03-29T23:51:52.595" v="1266" actId="21"/>
          <ac:cxnSpMkLst>
            <pc:docMk/>
            <pc:sldMk cId="3791948965" sldId="356"/>
            <ac:cxnSpMk id="6" creationId="{0AA4A887-473E-48EB-AB8B-3670B544637E}"/>
          </ac:cxnSpMkLst>
        </pc:cxnChg>
        <pc:cxnChg chg="add del">
          <ac:chgData name="tim evans" userId="a8f55f8ba3b2e5d7" providerId="LiveId" clId="{D6430688-D55C-41FC-AD23-D4201C01D59B}" dt="2022-03-29T23:51:53.770" v="1267" actId="21"/>
          <ac:cxnSpMkLst>
            <pc:docMk/>
            <pc:sldMk cId="3791948965" sldId="356"/>
            <ac:cxnSpMk id="12" creationId="{DAE3F45B-4747-4638-8254-CD92991A4BA1}"/>
          </ac:cxnSpMkLst>
        </pc:cxnChg>
      </pc:sldChg>
      <pc:sldChg chg="addSp delSp modSp new mod">
        <pc:chgData name="tim evans" userId="a8f55f8ba3b2e5d7" providerId="LiveId" clId="{D6430688-D55C-41FC-AD23-D4201C01D59B}" dt="2022-03-30T00:24:03.257" v="1873" actId="14100"/>
        <pc:sldMkLst>
          <pc:docMk/>
          <pc:sldMk cId="1314893283" sldId="357"/>
        </pc:sldMkLst>
        <pc:spChg chg="mod">
          <ac:chgData name="tim evans" userId="a8f55f8ba3b2e5d7" providerId="LiveId" clId="{D6430688-D55C-41FC-AD23-D4201C01D59B}" dt="2022-03-30T00:14:25.977" v="1866" actId="20577"/>
          <ac:spMkLst>
            <pc:docMk/>
            <pc:sldMk cId="1314893283" sldId="357"/>
            <ac:spMk id="2" creationId="{AD208F3C-CF72-4D70-911D-50A984835BFD}"/>
          </ac:spMkLst>
        </pc:spChg>
        <pc:spChg chg="mod">
          <ac:chgData name="tim evans" userId="a8f55f8ba3b2e5d7" providerId="LiveId" clId="{D6430688-D55C-41FC-AD23-D4201C01D59B}" dt="2022-03-29T23:55:56.001" v="1452" actId="20577"/>
          <ac:spMkLst>
            <pc:docMk/>
            <pc:sldMk cId="1314893283" sldId="357"/>
            <ac:spMk id="3" creationId="{0B9F718B-3E42-4946-B0CC-78B6ECD30DF9}"/>
          </ac:spMkLst>
        </pc:spChg>
        <pc:spChg chg="del">
          <ac:chgData name="tim evans" userId="a8f55f8ba3b2e5d7" providerId="LiveId" clId="{D6430688-D55C-41FC-AD23-D4201C01D59B}" dt="2022-03-30T00:13:56.860" v="1829" actId="21"/>
          <ac:spMkLst>
            <pc:docMk/>
            <pc:sldMk cId="1314893283" sldId="357"/>
            <ac:spMk id="4" creationId="{71B0E7DE-757E-4101-A069-7D400A7BBE0C}"/>
          </ac:spMkLst>
        </pc:spChg>
        <pc:spChg chg="mod">
          <ac:chgData name="tim evans" userId="a8f55f8ba3b2e5d7" providerId="LiveId" clId="{D6430688-D55C-41FC-AD23-D4201C01D59B}" dt="2022-03-30T00:09:14.734" v="1676" actId="20577"/>
          <ac:spMkLst>
            <pc:docMk/>
            <pc:sldMk cId="1314893283" sldId="357"/>
            <ac:spMk id="5" creationId="{DC7848FA-8697-4854-A9AB-DF1928071D0D}"/>
          </ac:spMkLst>
        </pc:spChg>
        <pc:picChg chg="add mod modCrop">
          <ac:chgData name="tim evans" userId="a8f55f8ba3b2e5d7" providerId="LiveId" clId="{D6430688-D55C-41FC-AD23-D4201C01D59B}" dt="2022-03-30T00:24:03.257" v="1873" actId="14100"/>
          <ac:picMkLst>
            <pc:docMk/>
            <pc:sldMk cId="1314893283" sldId="357"/>
            <ac:picMk id="7" creationId="{062FA61B-B11C-4B2A-9F8A-09224CB042D3}"/>
          </ac:picMkLst>
        </pc:picChg>
      </pc:sldChg>
      <pc:sldChg chg="addSp delSp modSp mod">
        <pc:chgData name="tim evans" userId="a8f55f8ba3b2e5d7" providerId="LiveId" clId="{D6430688-D55C-41FC-AD23-D4201C01D59B}" dt="2022-03-30T00:38:16.491" v="2487" actId="1076"/>
        <pc:sldMkLst>
          <pc:docMk/>
          <pc:sldMk cId="2252050528" sldId="358"/>
        </pc:sldMkLst>
        <pc:spChg chg="mod">
          <ac:chgData name="tim evans" userId="a8f55f8ba3b2e5d7" providerId="LiveId" clId="{D6430688-D55C-41FC-AD23-D4201C01D59B}" dt="2022-03-30T00:31:43.978" v="2301" actId="20577"/>
          <ac:spMkLst>
            <pc:docMk/>
            <pc:sldMk cId="2252050528" sldId="358"/>
            <ac:spMk id="2" creationId="{AD208F3C-CF72-4D70-911D-50A984835BFD}"/>
          </ac:spMkLst>
        </pc:spChg>
        <pc:spChg chg="mod">
          <ac:chgData name="tim evans" userId="a8f55f8ba3b2e5d7" providerId="LiveId" clId="{D6430688-D55C-41FC-AD23-D4201C01D59B}" dt="2022-03-30T00:25:19.727" v="1897" actId="1076"/>
          <ac:spMkLst>
            <pc:docMk/>
            <pc:sldMk cId="2252050528" sldId="358"/>
            <ac:spMk id="5" creationId="{DC7848FA-8697-4854-A9AB-DF1928071D0D}"/>
          </ac:spMkLst>
        </pc:spChg>
        <pc:spChg chg="add mod">
          <ac:chgData name="tim evans" userId="a8f55f8ba3b2e5d7" providerId="LiveId" clId="{D6430688-D55C-41FC-AD23-D4201C01D59B}" dt="2022-03-30T00:38:16.491" v="2487" actId="1076"/>
          <ac:spMkLst>
            <pc:docMk/>
            <pc:sldMk cId="2252050528" sldId="358"/>
            <ac:spMk id="10" creationId="{BF2DECC0-68EB-45DA-8F6E-0F4E53C185E6}"/>
          </ac:spMkLst>
        </pc:spChg>
        <pc:picChg chg="add mod">
          <ac:chgData name="tim evans" userId="a8f55f8ba3b2e5d7" providerId="LiveId" clId="{D6430688-D55C-41FC-AD23-D4201C01D59B}" dt="2022-03-30T00:34:16.034" v="2318" actId="1076"/>
          <ac:picMkLst>
            <pc:docMk/>
            <pc:sldMk cId="2252050528" sldId="358"/>
            <ac:picMk id="6" creationId="{B9A58AA4-C284-4861-83B1-1062B11EBEF3}"/>
          </ac:picMkLst>
        </pc:picChg>
        <pc:picChg chg="del">
          <ac:chgData name="tim evans" userId="a8f55f8ba3b2e5d7" providerId="LiveId" clId="{D6430688-D55C-41FC-AD23-D4201C01D59B}" dt="2022-03-30T00:26:49.061" v="2096" actId="21"/>
          <ac:picMkLst>
            <pc:docMk/>
            <pc:sldMk cId="2252050528" sldId="358"/>
            <ac:picMk id="7" creationId="{062FA61B-B11C-4B2A-9F8A-09224CB042D3}"/>
          </ac:picMkLst>
        </pc:picChg>
        <pc:picChg chg="add del">
          <ac:chgData name="tim evans" userId="a8f55f8ba3b2e5d7" providerId="LiveId" clId="{D6430688-D55C-41FC-AD23-D4201C01D59B}" dt="2022-03-30T00:33:51.534" v="2309" actId="21"/>
          <ac:picMkLst>
            <pc:docMk/>
            <pc:sldMk cId="2252050528" sldId="358"/>
            <ac:picMk id="9" creationId="{23A52731-D9A6-4D9F-B762-7F42E3A7FD1D}"/>
          </ac:picMkLst>
        </pc:picChg>
      </pc:sldChg>
      <pc:sldChg chg="addSp delSp modSp mod">
        <pc:chgData name="tim evans" userId="a8f55f8ba3b2e5d7" providerId="LiveId" clId="{D6430688-D55C-41FC-AD23-D4201C01D59B}" dt="2022-03-30T13:02:04.041" v="3636" actId="21"/>
        <pc:sldMkLst>
          <pc:docMk/>
          <pc:sldMk cId="3106128831" sldId="359"/>
        </pc:sldMkLst>
        <pc:spChg chg="del mod">
          <ac:chgData name="tim evans" userId="a8f55f8ba3b2e5d7" providerId="LiveId" clId="{D6430688-D55C-41FC-AD23-D4201C01D59B}" dt="2022-03-30T13:01:42.627" v="3633" actId="21"/>
          <ac:spMkLst>
            <pc:docMk/>
            <pc:sldMk cId="3106128831" sldId="359"/>
            <ac:spMk id="2" creationId="{AD208F3C-CF72-4D70-911D-50A984835BFD}"/>
          </ac:spMkLst>
        </pc:spChg>
        <pc:spChg chg="mod">
          <ac:chgData name="tim evans" userId="a8f55f8ba3b2e5d7" providerId="LiveId" clId="{D6430688-D55C-41FC-AD23-D4201C01D59B}" dt="2022-03-30T00:39:42.853" v="2531" actId="20577"/>
          <ac:spMkLst>
            <pc:docMk/>
            <pc:sldMk cId="3106128831" sldId="359"/>
            <ac:spMk id="3" creationId="{0B9F718B-3E42-4946-B0CC-78B6ECD30DF9}"/>
          </ac:spMkLst>
        </pc:spChg>
        <pc:spChg chg="add mod">
          <ac:chgData name="tim evans" userId="a8f55f8ba3b2e5d7" providerId="LiveId" clId="{D6430688-D55C-41FC-AD23-D4201C01D59B}" dt="2022-03-30T13:02:00.654" v="3635" actId="5793"/>
          <ac:spMkLst>
            <pc:docMk/>
            <pc:sldMk cId="3106128831" sldId="359"/>
            <ac:spMk id="5" creationId="{A28D3421-43D7-4EE4-946B-BA64311D2DDD}"/>
          </ac:spMkLst>
        </pc:spChg>
        <pc:spChg chg="del mod">
          <ac:chgData name="tim evans" userId="a8f55f8ba3b2e5d7" providerId="LiveId" clId="{D6430688-D55C-41FC-AD23-D4201C01D59B}" dt="2022-03-30T00:39:47.039" v="2533" actId="21"/>
          <ac:spMkLst>
            <pc:docMk/>
            <pc:sldMk cId="3106128831" sldId="359"/>
            <ac:spMk id="5" creationId="{DC7848FA-8697-4854-A9AB-DF1928071D0D}"/>
          </ac:spMkLst>
        </pc:spChg>
        <pc:spChg chg="add del mod">
          <ac:chgData name="tim evans" userId="a8f55f8ba3b2e5d7" providerId="LiveId" clId="{D6430688-D55C-41FC-AD23-D4201C01D59B}" dt="2022-03-30T13:02:04.041" v="3636" actId="21"/>
          <ac:spMkLst>
            <pc:docMk/>
            <pc:sldMk cId="3106128831" sldId="359"/>
            <ac:spMk id="6" creationId="{DFA67C03-CCE7-4CA0-99BD-640F816A2927}"/>
          </ac:spMkLst>
        </pc:spChg>
        <pc:spChg chg="del">
          <ac:chgData name="tim evans" userId="a8f55f8ba3b2e5d7" providerId="LiveId" clId="{D6430688-D55C-41FC-AD23-D4201C01D59B}" dt="2022-03-30T00:50:13.564" v="3151" actId="21"/>
          <ac:spMkLst>
            <pc:docMk/>
            <pc:sldMk cId="3106128831" sldId="359"/>
            <ac:spMk id="10" creationId="{BF2DECC0-68EB-45DA-8F6E-0F4E53C185E6}"/>
          </ac:spMkLst>
        </pc:spChg>
        <pc:spChg chg="add mod">
          <ac:chgData name="tim evans" userId="a8f55f8ba3b2e5d7" providerId="LiveId" clId="{D6430688-D55C-41FC-AD23-D4201C01D59B}" dt="2022-03-30T01:04:05.990" v="3190" actId="14100"/>
          <ac:spMkLst>
            <pc:docMk/>
            <pc:sldMk cId="3106128831" sldId="359"/>
            <ac:spMk id="11" creationId="{BF46ED69-BD81-496A-A9B1-C90DF22BF992}"/>
          </ac:spMkLst>
        </pc:spChg>
        <pc:graphicFrameChg chg="add del mod">
          <ac:chgData name="tim evans" userId="a8f55f8ba3b2e5d7" providerId="LiveId" clId="{D6430688-D55C-41FC-AD23-D4201C01D59B}" dt="2022-03-30T00:51:28.479" v="3154" actId="21"/>
          <ac:graphicFrameMkLst>
            <pc:docMk/>
            <pc:sldMk cId="3106128831" sldId="359"/>
            <ac:graphicFrameMk id="4" creationId="{413F1C35-3A01-4F89-9ABA-E1B8742A7253}"/>
          </ac:graphicFrameMkLst>
        </pc:graphicFrameChg>
        <pc:picChg chg="del">
          <ac:chgData name="tim evans" userId="a8f55f8ba3b2e5d7" providerId="LiveId" clId="{D6430688-D55C-41FC-AD23-D4201C01D59B}" dt="2022-03-30T00:50:09.827" v="3150" actId="21"/>
          <ac:picMkLst>
            <pc:docMk/>
            <pc:sldMk cId="3106128831" sldId="359"/>
            <ac:picMk id="6" creationId="{B9A58AA4-C284-4861-83B1-1062B11EBEF3}"/>
          </ac:picMkLst>
        </pc:picChg>
        <pc:picChg chg="add mod">
          <ac:chgData name="tim evans" userId="a8f55f8ba3b2e5d7" providerId="LiveId" clId="{D6430688-D55C-41FC-AD23-D4201C01D59B}" dt="2022-03-30T00:55:31.076" v="3159" actId="1076"/>
          <ac:picMkLst>
            <pc:docMk/>
            <pc:sldMk cId="3106128831" sldId="359"/>
            <ac:picMk id="8" creationId="{6AF0D348-E370-4420-A7D0-04985203DC61}"/>
          </ac:picMkLst>
        </pc:picChg>
      </pc:sldChg>
      <pc:sldChg chg="addSp delSp modSp mod">
        <pc:chgData name="tim evans" userId="a8f55f8ba3b2e5d7" providerId="LiveId" clId="{D6430688-D55C-41FC-AD23-D4201C01D59B}" dt="2022-03-30T13:07:26.699" v="3720" actId="13822"/>
        <pc:sldMkLst>
          <pc:docMk/>
          <pc:sldMk cId="1741052624" sldId="360"/>
        </pc:sldMkLst>
        <pc:spChg chg="del mod">
          <ac:chgData name="tim evans" userId="a8f55f8ba3b2e5d7" providerId="LiveId" clId="{D6430688-D55C-41FC-AD23-D4201C01D59B}" dt="2022-03-30T13:02:08.410" v="3637" actId="21"/>
          <ac:spMkLst>
            <pc:docMk/>
            <pc:sldMk cId="1741052624" sldId="360"/>
            <ac:spMk id="2" creationId="{AD208F3C-CF72-4D70-911D-50A984835BFD}"/>
          </ac:spMkLst>
        </pc:spChg>
        <pc:spChg chg="mod">
          <ac:chgData name="tim evans" userId="a8f55f8ba3b2e5d7" providerId="LiveId" clId="{D6430688-D55C-41FC-AD23-D4201C01D59B}" dt="2022-03-30T12:57:27.418" v="3248" actId="20577"/>
          <ac:spMkLst>
            <pc:docMk/>
            <pc:sldMk cId="1741052624" sldId="360"/>
            <ac:spMk id="3" creationId="{0B9F718B-3E42-4946-B0CC-78B6ECD30DF9}"/>
          </ac:spMkLst>
        </pc:spChg>
        <pc:spChg chg="add mod">
          <ac:chgData name="tim evans" userId="a8f55f8ba3b2e5d7" providerId="LiveId" clId="{D6430688-D55C-41FC-AD23-D4201C01D59B}" dt="2022-03-30T13:02:12.735" v="3638"/>
          <ac:spMkLst>
            <pc:docMk/>
            <pc:sldMk cId="1741052624" sldId="360"/>
            <ac:spMk id="5" creationId="{D3E35724-CC7D-4B6A-A19E-B51AE95A713F}"/>
          </ac:spMkLst>
        </pc:spChg>
        <pc:spChg chg="add del mod">
          <ac:chgData name="tim evans" userId="a8f55f8ba3b2e5d7" providerId="LiveId" clId="{D6430688-D55C-41FC-AD23-D4201C01D59B}" dt="2022-03-30T13:02:15.222" v="3639" actId="21"/>
          <ac:spMkLst>
            <pc:docMk/>
            <pc:sldMk cId="1741052624" sldId="360"/>
            <ac:spMk id="6" creationId="{F3B250FF-BBC5-4E0A-9CA0-9028F703A7C8}"/>
          </ac:spMkLst>
        </pc:spChg>
        <pc:spChg chg="del">
          <ac:chgData name="tim evans" userId="a8f55f8ba3b2e5d7" providerId="LiveId" clId="{D6430688-D55C-41FC-AD23-D4201C01D59B}" dt="2022-03-30T13:02:45.789" v="3641" actId="21"/>
          <ac:spMkLst>
            <pc:docMk/>
            <pc:sldMk cId="1741052624" sldId="360"/>
            <ac:spMk id="11" creationId="{BF46ED69-BD81-496A-A9B1-C90DF22BF992}"/>
          </ac:spMkLst>
        </pc:spChg>
        <pc:grpChg chg="mod">
          <ac:chgData name="tim evans" userId="a8f55f8ba3b2e5d7" providerId="LiveId" clId="{D6430688-D55C-41FC-AD23-D4201C01D59B}" dt="2022-03-30T13:04:13.185" v="3672"/>
          <ac:grpSpMkLst>
            <pc:docMk/>
            <pc:sldMk cId="1741052624" sldId="360"/>
            <ac:grpSpMk id="38" creationId="{9F6231E2-6205-48B5-94D2-7888F530E310}"/>
          </ac:grpSpMkLst>
        </pc:grpChg>
        <pc:grpChg chg="del mod">
          <ac:chgData name="tim evans" userId="a8f55f8ba3b2e5d7" providerId="LiveId" clId="{D6430688-D55C-41FC-AD23-D4201C01D59B}" dt="2022-03-30T13:04:29.222" v="3701"/>
          <ac:grpSpMkLst>
            <pc:docMk/>
            <pc:sldMk cId="1741052624" sldId="360"/>
            <ac:grpSpMk id="39" creationId="{2A23BB18-71E5-4547-A086-348E269FDC3C}"/>
          </ac:grpSpMkLst>
        </pc:grpChg>
        <pc:grpChg chg="del mod">
          <ac:chgData name="tim evans" userId="a8f55f8ba3b2e5d7" providerId="LiveId" clId="{D6430688-D55C-41FC-AD23-D4201C01D59B}" dt="2022-03-30T13:04:30.577" v="3703"/>
          <ac:grpSpMkLst>
            <pc:docMk/>
            <pc:sldMk cId="1741052624" sldId="360"/>
            <ac:grpSpMk id="40" creationId="{04F4A296-B1F2-43D1-9039-34400C826075}"/>
          </ac:grpSpMkLst>
        </pc:grpChg>
        <pc:grpChg chg="mod">
          <ac:chgData name="tim evans" userId="a8f55f8ba3b2e5d7" providerId="LiveId" clId="{D6430688-D55C-41FC-AD23-D4201C01D59B}" dt="2022-03-30T13:04:23.461" v="3699"/>
          <ac:grpSpMkLst>
            <pc:docMk/>
            <pc:sldMk cId="1741052624" sldId="360"/>
            <ac:grpSpMk id="67" creationId="{FBC8DE46-6AE7-4E86-9820-E9FACBB62B04}"/>
          </ac:grpSpMkLst>
        </pc:grpChg>
        <pc:picChg chg="del">
          <ac:chgData name="tim evans" userId="a8f55f8ba3b2e5d7" providerId="LiveId" clId="{D6430688-D55C-41FC-AD23-D4201C01D59B}" dt="2022-03-30T13:02:44.457" v="3640" actId="21"/>
          <ac:picMkLst>
            <pc:docMk/>
            <pc:sldMk cId="1741052624" sldId="360"/>
            <ac:picMk id="8" creationId="{6AF0D348-E370-4420-A7D0-04985203DC61}"/>
          </ac:picMkLst>
        </pc:picChg>
        <pc:inkChg chg="add del">
          <ac:chgData name="tim evans" userId="a8f55f8ba3b2e5d7" providerId="LiveId" clId="{D6430688-D55C-41FC-AD23-D4201C01D59B}" dt="2022-03-30T13:03:57.143" v="3647"/>
          <ac:inkMkLst>
            <pc:docMk/>
            <pc:sldMk cId="1741052624" sldId="360"/>
            <ac:inkMk id="13" creationId="{3C8660D3-AF16-484B-A925-EF62AE304D74}"/>
          </ac:inkMkLst>
        </pc:inkChg>
        <pc:inkChg chg="add">
          <ac:chgData name="tim evans" userId="a8f55f8ba3b2e5d7" providerId="LiveId" clId="{D6430688-D55C-41FC-AD23-D4201C01D59B}" dt="2022-03-30T13:04:04.221" v="3648" actId="9405"/>
          <ac:inkMkLst>
            <pc:docMk/>
            <pc:sldMk cId="1741052624" sldId="360"/>
            <ac:inkMk id="14" creationId="{A2159733-B44E-4298-A7FC-A0B7AA537E81}"/>
          </ac:inkMkLst>
        </pc:inkChg>
        <pc:inkChg chg="add">
          <ac:chgData name="tim evans" userId="a8f55f8ba3b2e5d7" providerId="LiveId" clId="{D6430688-D55C-41FC-AD23-D4201C01D59B}" dt="2022-03-30T13:04:04.595" v="3649" actId="9405"/>
          <ac:inkMkLst>
            <pc:docMk/>
            <pc:sldMk cId="1741052624" sldId="360"/>
            <ac:inkMk id="15" creationId="{0FB2E9E1-D457-4033-A2FD-3ED1DD082137}"/>
          </ac:inkMkLst>
        </pc:inkChg>
        <pc:inkChg chg="add">
          <ac:chgData name="tim evans" userId="a8f55f8ba3b2e5d7" providerId="LiveId" clId="{D6430688-D55C-41FC-AD23-D4201C01D59B}" dt="2022-03-30T13:04:04.991" v="3650" actId="9405"/>
          <ac:inkMkLst>
            <pc:docMk/>
            <pc:sldMk cId="1741052624" sldId="360"/>
            <ac:inkMk id="16" creationId="{7062C7BA-DB80-4CDE-ADB9-39E50ABDD2F4}"/>
          </ac:inkMkLst>
        </pc:inkChg>
        <pc:inkChg chg="add">
          <ac:chgData name="tim evans" userId="a8f55f8ba3b2e5d7" providerId="LiveId" clId="{D6430688-D55C-41FC-AD23-D4201C01D59B}" dt="2022-03-30T13:04:05.332" v="3651" actId="9405"/>
          <ac:inkMkLst>
            <pc:docMk/>
            <pc:sldMk cId="1741052624" sldId="360"/>
            <ac:inkMk id="17" creationId="{9999066D-D777-4D45-8E3B-676FC251B536}"/>
          </ac:inkMkLst>
        </pc:inkChg>
        <pc:inkChg chg="add">
          <ac:chgData name="tim evans" userId="a8f55f8ba3b2e5d7" providerId="LiveId" clId="{D6430688-D55C-41FC-AD23-D4201C01D59B}" dt="2022-03-30T13:04:05.696" v="3652" actId="9405"/>
          <ac:inkMkLst>
            <pc:docMk/>
            <pc:sldMk cId="1741052624" sldId="360"/>
            <ac:inkMk id="18" creationId="{2A461457-4C0A-4D03-AA8E-D326CAE70DA1}"/>
          </ac:inkMkLst>
        </pc:inkChg>
        <pc:inkChg chg="add">
          <ac:chgData name="tim evans" userId="a8f55f8ba3b2e5d7" providerId="LiveId" clId="{D6430688-D55C-41FC-AD23-D4201C01D59B}" dt="2022-03-30T13:04:06.101" v="3653" actId="9405"/>
          <ac:inkMkLst>
            <pc:docMk/>
            <pc:sldMk cId="1741052624" sldId="360"/>
            <ac:inkMk id="19" creationId="{6A70F212-CC32-4991-8E4F-2BF0904791BF}"/>
          </ac:inkMkLst>
        </pc:inkChg>
        <pc:inkChg chg="add">
          <ac:chgData name="tim evans" userId="a8f55f8ba3b2e5d7" providerId="LiveId" clId="{D6430688-D55C-41FC-AD23-D4201C01D59B}" dt="2022-03-30T13:04:06.450" v="3654" actId="9405"/>
          <ac:inkMkLst>
            <pc:docMk/>
            <pc:sldMk cId="1741052624" sldId="360"/>
            <ac:inkMk id="20" creationId="{D024D41E-642D-44A4-99CB-A4495338A97B}"/>
          </ac:inkMkLst>
        </pc:inkChg>
        <pc:inkChg chg="add">
          <ac:chgData name="tim evans" userId="a8f55f8ba3b2e5d7" providerId="LiveId" clId="{D6430688-D55C-41FC-AD23-D4201C01D59B}" dt="2022-03-30T13:04:06.797" v="3655" actId="9405"/>
          <ac:inkMkLst>
            <pc:docMk/>
            <pc:sldMk cId="1741052624" sldId="360"/>
            <ac:inkMk id="21" creationId="{B23C0D57-F5FD-4656-ACA5-7676FA0C4BF8}"/>
          </ac:inkMkLst>
        </pc:inkChg>
        <pc:inkChg chg="add">
          <ac:chgData name="tim evans" userId="a8f55f8ba3b2e5d7" providerId="LiveId" clId="{D6430688-D55C-41FC-AD23-D4201C01D59B}" dt="2022-03-30T13:04:07.144" v="3656" actId="9405"/>
          <ac:inkMkLst>
            <pc:docMk/>
            <pc:sldMk cId="1741052624" sldId="360"/>
            <ac:inkMk id="22" creationId="{A6D3EC37-08B9-4A68-8C5E-F419A7442140}"/>
          </ac:inkMkLst>
        </pc:inkChg>
        <pc:inkChg chg="add">
          <ac:chgData name="tim evans" userId="a8f55f8ba3b2e5d7" providerId="LiveId" clId="{D6430688-D55C-41FC-AD23-D4201C01D59B}" dt="2022-03-30T13:04:07.519" v="3657" actId="9405"/>
          <ac:inkMkLst>
            <pc:docMk/>
            <pc:sldMk cId="1741052624" sldId="360"/>
            <ac:inkMk id="23" creationId="{37CE5368-4DE1-47C1-8D34-382EB867286D}"/>
          </ac:inkMkLst>
        </pc:inkChg>
        <pc:inkChg chg="add">
          <ac:chgData name="tim evans" userId="a8f55f8ba3b2e5d7" providerId="LiveId" clId="{D6430688-D55C-41FC-AD23-D4201C01D59B}" dt="2022-03-30T13:04:07.866" v="3658" actId="9405"/>
          <ac:inkMkLst>
            <pc:docMk/>
            <pc:sldMk cId="1741052624" sldId="360"/>
            <ac:inkMk id="24" creationId="{092BD5CB-2705-467B-B94C-9047031C4F16}"/>
          </ac:inkMkLst>
        </pc:inkChg>
        <pc:inkChg chg="add del mod">
          <ac:chgData name="tim evans" userId="a8f55f8ba3b2e5d7" providerId="LiveId" clId="{D6430688-D55C-41FC-AD23-D4201C01D59B}" dt="2022-03-30T13:04:30.577" v="3703"/>
          <ac:inkMkLst>
            <pc:docMk/>
            <pc:sldMk cId="1741052624" sldId="360"/>
            <ac:inkMk id="25" creationId="{001E2EDC-6805-4936-BE0C-A72070B9562A}"/>
          </ac:inkMkLst>
        </pc:inkChg>
        <pc:inkChg chg="add mod">
          <ac:chgData name="tim evans" userId="a8f55f8ba3b2e5d7" providerId="LiveId" clId="{D6430688-D55C-41FC-AD23-D4201C01D59B}" dt="2022-03-30T13:04:30.577" v="3703"/>
          <ac:inkMkLst>
            <pc:docMk/>
            <pc:sldMk cId="1741052624" sldId="360"/>
            <ac:inkMk id="26" creationId="{62398008-438A-40AB-9904-7B45D6090755}"/>
          </ac:inkMkLst>
        </pc:inkChg>
        <pc:inkChg chg="add del mod">
          <ac:chgData name="tim evans" userId="a8f55f8ba3b2e5d7" providerId="LiveId" clId="{D6430688-D55C-41FC-AD23-D4201C01D59B}" dt="2022-03-30T13:04:29.222" v="3701"/>
          <ac:inkMkLst>
            <pc:docMk/>
            <pc:sldMk cId="1741052624" sldId="360"/>
            <ac:inkMk id="27" creationId="{10469B81-BBF0-4443-8373-67F26E76F05B}"/>
          </ac:inkMkLst>
        </pc:inkChg>
        <pc:inkChg chg="add del mod">
          <ac:chgData name="tim evans" userId="a8f55f8ba3b2e5d7" providerId="LiveId" clId="{D6430688-D55C-41FC-AD23-D4201C01D59B}" dt="2022-03-30T13:04:29.222" v="3700"/>
          <ac:inkMkLst>
            <pc:docMk/>
            <pc:sldMk cId="1741052624" sldId="360"/>
            <ac:inkMk id="28" creationId="{63F7A5F5-8591-46E9-B3DF-6547EC76E285}"/>
          </ac:inkMkLst>
        </pc:inkChg>
        <pc:inkChg chg="add mod">
          <ac:chgData name="tim evans" userId="a8f55f8ba3b2e5d7" providerId="LiveId" clId="{D6430688-D55C-41FC-AD23-D4201C01D59B}" dt="2022-03-30T13:04:29.222" v="3701"/>
          <ac:inkMkLst>
            <pc:docMk/>
            <pc:sldMk cId="1741052624" sldId="360"/>
            <ac:inkMk id="29" creationId="{BBD7761A-3C8E-4A07-A3C8-E806082D653D}"/>
          </ac:inkMkLst>
        </pc:inkChg>
        <pc:inkChg chg="add">
          <ac:chgData name="tim evans" userId="a8f55f8ba3b2e5d7" providerId="LiveId" clId="{D6430688-D55C-41FC-AD23-D4201C01D59B}" dt="2022-03-30T13:04:09.976" v="3664" actId="9405"/>
          <ac:inkMkLst>
            <pc:docMk/>
            <pc:sldMk cId="1741052624" sldId="360"/>
            <ac:inkMk id="30" creationId="{DD042002-4A36-463A-A638-415A8CB3C5BF}"/>
          </ac:inkMkLst>
        </pc:inkChg>
        <pc:inkChg chg="add">
          <ac:chgData name="tim evans" userId="a8f55f8ba3b2e5d7" providerId="LiveId" clId="{D6430688-D55C-41FC-AD23-D4201C01D59B}" dt="2022-03-30T13:04:10.326" v="3665" actId="9405"/>
          <ac:inkMkLst>
            <pc:docMk/>
            <pc:sldMk cId="1741052624" sldId="360"/>
            <ac:inkMk id="31" creationId="{3D12EBA6-2FF0-40F4-9FD6-05F099C5E195}"/>
          </ac:inkMkLst>
        </pc:inkChg>
        <pc:inkChg chg="add">
          <ac:chgData name="tim evans" userId="a8f55f8ba3b2e5d7" providerId="LiveId" clId="{D6430688-D55C-41FC-AD23-D4201C01D59B}" dt="2022-03-30T13:04:10.689" v="3666" actId="9405"/>
          <ac:inkMkLst>
            <pc:docMk/>
            <pc:sldMk cId="1741052624" sldId="360"/>
            <ac:inkMk id="32" creationId="{7C3E1AFD-1A6A-43AF-8A1A-1FEF130E4534}"/>
          </ac:inkMkLst>
        </pc:inkChg>
        <pc:inkChg chg="add">
          <ac:chgData name="tim evans" userId="a8f55f8ba3b2e5d7" providerId="LiveId" clId="{D6430688-D55C-41FC-AD23-D4201C01D59B}" dt="2022-03-30T13:04:11.069" v="3667" actId="9405"/>
          <ac:inkMkLst>
            <pc:docMk/>
            <pc:sldMk cId="1741052624" sldId="360"/>
            <ac:inkMk id="33" creationId="{385A8FF5-B217-4837-AA35-4622046E4BA9}"/>
          </ac:inkMkLst>
        </pc:inkChg>
        <pc:inkChg chg="add mod">
          <ac:chgData name="tim evans" userId="a8f55f8ba3b2e5d7" providerId="LiveId" clId="{D6430688-D55C-41FC-AD23-D4201C01D59B}" dt="2022-03-30T13:04:13.185" v="3672"/>
          <ac:inkMkLst>
            <pc:docMk/>
            <pc:sldMk cId="1741052624" sldId="360"/>
            <ac:inkMk id="34" creationId="{DF18A482-93FB-4A19-9995-BC30C66BCE91}"/>
          </ac:inkMkLst>
        </pc:inkChg>
        <pc:inkChg chg="add mod">
          <ac:chgData name="tim evans" userId="a8f55f8ba3b2e5d7" providerId="LiveId" clId="{D6430688-D55C-41FC-AD23-D4201C01D59B}" dt="2022-03-30T13:04:13.185" v="3672"/>
          <ac:inkMkLst>
            <pc:docMk/>
            <pc:sldMk cId="1741052624" sldId="360"/>
            <ac:inkMk id="35" creationId="{AF9C5016-423F-4F58-BFE3-62CB2C96A3AE}"/>
          </ac:inkMkLst>
        </pc:inkChg>
        <pc:inkChg chg="add">
          <ac:chgData name="tim evans" userId="a8f55f8ba3b2e5d7" providerId="LiveId" clId="{D6430688-D55C-41FC-AD23-D4201C01D59B}" dt="2022-03-30T13:04:12.142" v="3670" actId="9405"/>
          <ac:inkMkLst>
            <pc:docMk/>
            <pc:sldMk cId="1741052624" sldId="360"/>
            <ac:inkMk id="36" creationId="{A6825933-1039-4B2B-9DCB-16DD20F1A33D}"/>
          </ac:inkMkLst>
        </pc:inkChg>
        <pc:inkChg chg="add">
          <ac:chgData name="tim evans" userId="a8f55f8ba3b2e5d7" providerId="LiveId" clId="{D6430688-D55C-41FC-AD23-D4201C01D59B}" dt="2022-03-30T13:04:12.570" v="3671" actId="9405"/>
          <ac:inkMkLst>
            <pc:docMk/>
            <pc:sldMk cId="1741052624" sldId="360"/>
            <ac:inkMk id="37" creationId="{7353720E-0F76-4536-B0DD-767596A674F3}"/>
          </ac:inkMkLst>
        </pc:inkChg>
        <pc:inkChg chg="add">
          <ac:chgData name="tim evans" userId="a8f55f8ba3b2e5d7" providerId="LiveId" clId="{D6430688-D55C-41FC-AD23-D4201C01D59B}" dt="2022-03-30T13:04:13.407" v="3673" actId="9405"/>
          <ac:inkMkLst>
            <pc:docMk/>
            <pc:sldMk cId="1741052624" sldId="360"/>
            <ac:inkMk id="41" creationId="{A112230F-0F03-4279-836C-5AD0F72E25CA}"/>
          </ac:inkMkLst>
        </pc:inkChg>
        <pc:inkChg chg="add">
          <ac:chgData name="tim evans" userId="a8f55f8ba3b2e5d7" providerId="LiveId" clId="{D6430688-D55C-41FC-AD23-D4201C01D59B}" dt="2022-03-30T13:04:13.743" v="3674" actId="9405"/>
          <ac:inkMkLst>
            <pc:docMk/>
            <pc:sldMk cId="1741052624" sldId="360"/>
            <ac:inkMk id="42" creationId="{0F28A4AF-0877-4674-BF99-045B3DCBA223}"/>
          </ac:inkMkLst>
        </pc:inkChg>
        <pc:inkChg chg="add">
          <ac:chgData name="tim evans" userId="a8f55f8ba3b2e5d7" providerId="LiveId" clId="{D6430688-D55C-41FC-AD23-D4201C01D59B}" dt="2022-03-30T13:04:14.092" v="3675" actId="9405"/>
          <ac:inkMkLst>
            <pc:docMk/>
            <pc:sldMk cId="1741052624" sldId="360"/>
            <ac:inkMk id="43" creationId="{9BB5B5F3-5DF9-4441-A158-1455ADF77053}"/>
          </ac:inkMkLst>
        </pc:inkChg>
        <pc:inkChg chg="add">
          <ac:chgData name="tim evans" userId="a8f55f8ba3b2e5d7" providerId="LiveId" clId="{D6430688-D55C-41FC-AD23-D4201C01D59B}" dt="2022-03-30T13:04:14.478" v="3676" actId="9405"/>
          <ac:inkMkLst>
            <pc:docMk/>
            <pc:sldMk cId="1741052624" sldId="360"/>
            <ac:inkMk id="44" creationId="{48221145-65FA-417F-87BE-0A32C7D5E362}"/>
          </ac:inkMkLst>
        </pc:inkChg>
        <pc:inkChg chg="add">
          <ac:chgData name="tim evans" userId="a8f55f8ba3b2e5d7" providerId="LiveId" clId="{D6430688-D55C-41FC-AD23-D4201C01D59B}" dt="2022-03-30T13:04:14.828" v="3677" actId="9405"/>
          <ac:inkMkLst>
            <pc:docMk/>
            <pc:sldMk cId="1741052624" sldId="360"/>
            <ac:inkMk id="45" creationId="{96F1B1A7-7975-4473-94BD-162A59182885}"/>
          </ac:inkMkLst>
        </pc:inkChg>
        <pc:inkChg chg="add">
          <ac:chgData name="tim evans" userId="a8f55f8ba3b2e5d7" providerId="LiveId" clId="{D6430688-D55C-41FC-AD23-D4201C01D59B}" dt="2022-03-30T13:04:15.174" v="3678" actId="9405"/>
          <ac:inkMkLst>
            <pc:docMk/>
            <pc:sldMk cId="1741052624" sldId="360"/>
            <ac:inkMk id="46" creationId="{809922C4-8CF5-4E57-A6E6-61115153C383}"/>
          </ac:inkMkLst>
        </pc:inkChg>
        <pc:inkChg chg="add">
          <ac:chgData name="tim evans" userId="a8f55f8ba3b2e5d7" providerId="LiveId" clId="{D6430688-D55C-41FC-AD23-D4201C01D59B}" dt="2022-03-30T13:04:15.549" v="3679" actId="9405"/>
          <ac:inkMkLst>
            <pc:docMk/>
            <pc:sldMk cId="1741052624" sldId="360"/>
            <ac:inkMk id="47" creationId="{A7888C4E-4D16-483B-B178-848BB3C396C9}"/>
          </ac:inkMkLst>
        </pc:inkChg>
        <pc:inkChg chg="add">
          <ac:chgData name="tim evans" userId="a8f55f8ba3b2e5d7" providerId="LiveId" clId="{D6430688-D55C-41FC-AD23-D4201C01D59B}" dt="2022-03-30T13:04:15.925" v="3680" actId="9405"/>
          <ac:inkMkLst>
            <pc:docMk/>
            <pc:sldMk cId="1741052624" sldId="360"/>
            <ac:inkMk id="48" creationId="{883F3CFE-A9D9-4BB9-A477-73DE51CBB802}"/>
          </ac:inkMkLst>
        </pc:inkChg>
        <pc:inkChg chg="add">
          <ac:chgData name="tim evans" userId="a8f55f8ba3b2e5d7" providerId="LiveId" clId="{D6430688-D55C-41FC-AD23-D4201C01D59B}" dt="2022-03-30T13:04:16.275" v="3681" actId="9405"/>
          <ac:inkMkLst>
            <pc:docMk/>
            <pc:sldMk cId="1741052624" sldId="360"/>
            <ac:inkMk id="49" creationId="{FB2E8D3C-9E88-42B8-8C72-0ABAB55535FF}"/>
          </ac:inkMkLst>
        </pc:inkChg>
        <pc:inkChg chg="add mod">
          <ac:chgData name="tim evans" userId="a8f55f8ba3b2e5d7" providerId="LiveId" clId="{D6430688-D55C-41FC-AD23-D4201C01D59B}" dt="2022-03-30T13:04:23.461" v="3699"/>
          <ac:inkMkLst>
            <pc:docMk/>
            <pc:sldMk cId="1741052624" sldId="360"/>
            <ac:inkMk id="50" creationId="{094D5ABF-29C2-4915-A220-0C6509D8164D}"/>
          </ac:inkMkLst>
        </pc:inkChg>
        <pc:inkChg chg="add mod">
          <ac:chgData name="tim evans" userId="a8f55f8ba3b2e5d7" providerId="LiveId" clId="{D6430688-D55C-41FC-AD23-D4201C01D59B}" dt="2022-03-30T13:04:23.461" v="3699"/>
          <ac:inkMkLst>
            <pc:docMk/>
            <pc:sldMk cId="1741052624" sldId="360"/>
            <ac:inkMk id="51" creationId="{2477628B-AEC6-455D-AA6E-925B3B332ECD}"/>
          </ac:inkMkLst>
        </pc:inkChg>
        <pc:inkChg chg="add">
          <ac:chgData name="tim evans" userId="a8f55f8ba3b2e5d7" providerId="LiveId" clId="{D6430688-D55C-41FC-AD23-D4201C01D59B}" dt="2022-03-30T13:04:17.389" v="3684" actId="9405"/>
          <ac:inkMkLst>
            <pc:docMk/>
            <pc:sldMk cId="1741052624" sldId="360"/>
            <ac:inkMk id="52" creationId="{9D2A4112-7E0D-41AF-A9A2-EB54F6322713}"/>
          </ac:inkMkLst>
        </pc:inkChg>
        <pc:inkChg chg="add">
          <ac:chgData name="tim evans" userId="a8f55f8ba3b2e5d7" providerId="LiveId" clId="{D6430688-D55C-41FC-AD23-D4201C01D59B}" dt="2022-03-30T13:04:17.756" v="3685" actId="9405"/>
          <ac:inkMkLst>
            <pc:docMk/>
            <pc:sldMk cId="1741052624" sldId="360"/>
            <ac:inkMk id="53" creationId="{F94FE1B5-2453-453A-865E-CD97ECCD8BFB}"/>
          </ac:inkMkLst>
        </pc:inkChg>
        <pc:inkChg chg="add">
          <ac:chgData name="tim evans" userId="a8f55f8ba3b2e5d7" providerId="LiveId" clId="{D6430688-D55C-41FC-AD23-D4201C01D59B}" dt="2022-03-30T13:04:18.131" v="3686" actId="9405"/>
          <ac:inkMkLst>
            <pc:docMk/>
            <pc:sldMk cId="1741052624" sldId="360"/>
            <ac:inkMk id="54" creationId="{79559D21-75A1-4838-A68D-631FBC9F24A8}"/>
          </ac:inkMkLst>
        </pc:inkChg>
        <pc:inkChg chg="add">
          <ac:chgData name="tim evans" userId="a8f55f8ba3b2e5d7" providerId="LiveId" clId="{D6430688-D55C-41FC-AD23-D4201C01D59B}" dt="2022-03-30T13:04:18.480" v="3687" actId="9405"/>
          <ac:inkMkLst>
            <pc:docMk/>
            <pc:sldMk cId="1741052624" sldId="360"/>
            <ac:inkMk id="55" creationId="{F13B0497-4D87-41E0-8BF8-5D70E6FC9EB2}"/>
          </ac:inkMkLst>
        </pc:inkChg>
        <pc:inkChg chg="add">
          <ac:chgData name="tim evans" userId="a8f55f8ba3b2e5d7" providerId="LiveId" clId="{D6430688-D55C-41FC-AD23-D4201C01D59B}" dt="2022-03-30T13:04:18.858" v="3688" actId="9405"/>
          <ac:inkMkLst>
            <pc:docMk/>
            <pc:sldMk cId="1741052624" sldId="360"/>
            <ac:inkMk id="56" creationId="{F1D8F819-C3C9-45E2-8BBD-B9EBB77CE8B5}"/>
          </ac:inkMkLst>
        </pc:inkChg>
        <pc:inkChg chg="add">
          <ac:chgData name="tim evans" userId="a8f55f8ba3b2e5d7" providerId="LiveId" clId="{D6430688-D55C-41FC-AD23-D4201C01D59B}" dt="2022-03-30T13:04:19.224" v="3689" actId="9405"/>
          <ac:inkMkLst>
            <pc:docMk/>
            <pc:sldMk cId="1741052624" sldId="360"/>
            <ac:inkMk id="57" creationId="{B7C1CE49-C4D8-4D0F-A0E2-DA66BD362E69}"/>
          </ac:inkMkLst>
        </pc:inkChg>
        <pc:inkChg chg="add">
          <ac:chgData name="tim evans" userId="a8f55f8ba3b2e5d7" providerId="LiveId" clId="{D6430688-D55C-41FC-AD23-D4201C01D59B}" dt="2022-03-30T13:04:19.589" v="3690" actId="9405"/>
          <ac:inkMkLst>
            <pc:docMk/>
            <pc:sldMk cId="1741052624" sldId="360"/>
            <ac:inkMk id="58" creationId="{5B2F0620-54C2-4171-8C08-B8A820728461}"/>
          </ac:inkMkLst>
        </pc:inkChg>
        <pc:inkChg chg="add">
          <ac:chgData name="tim evans" userId="a8f55f8ba3b2e5d7" providerId="LiveId" clId="{D6430688-D55C-41FC-AD23-D4201C01D59B}" dt="2022-03-30T13:04:19.932" v="3691" actId="9405"/>
          <ac:inkMkLst>
            <pc:docMk/>
            <pc:sldMk cId="1741052624" sldId="360"/>
            <ac:inkMk id="59" creationId="{5BB6E23D-4FAA-4D57-9C1D-46763E4AB758}"/>
          </ac:inkMkLst>
        </pc:inkChg>
        <pc:inkChg chg="add">
          <ac:chgData name="tim evans" userId="a8f55f8ba3b2e5d7" providerId="LiveId" clId="{D6430688-D55C-41FC-AD23-D4201C01D59B}" dt="2022-03-30T13:04:20.300" v="3692" actId="9405"/>
          <ac:inkMkLst>
            <pc:docMk/>
            <pc:sldMk cId="1741052624" sldId="360"/>
            <ac:inkMk id="60" creationId="{D8220C12-4EFD-4C03-8914-C922B70B5D26}"/>
          </ac:inkMkLst>
        </pc:inkChg>
        <pc:inkChg chg="add">
          <ac:chgData name="tim evans" userId="a8f55f8ba3b2e5d7" providerId="LiveId" clId="{D6430688-D55C-41FC-AD23-D4201C01D59B}" dt="2022-03-30T13:04:20.651" v="3693" actId="9405"/>
          <ac:inkMkLst>
            <pc:docMk/>
            <pc:sldMk cId="1741052624" sldId="360"/>
            <ac:inkMk id="61" creationId="{4B18B798-3890-424A-A7EA-46AB8CB24C8C}"/>
          </ac:inkMkLst>
        </pc:inkChg>
        <pc:inkChg chg="add">
          <ac:chgData name="tim evans" userId="a8f55f8ba3b2e5d7" providerId="LiveId" clId="{D6430688-D55C-41FC-AD23-D4201C01D59B}" dt="2022-03-30T13:04:21.022" v="3694" actId="9405"/>
          <ac:inkMkLst>
            <pc:docMk/>
            <pc:sldMk cId="1741052624" sldId="360"/>
            <ac:inkMk id="62" creationId="{B7B36F7B-2F45-40C2-987C-936FA371A996}"/>
          </ac:inkMkLst>
        </pc:inkChg>
        <pc:inkChg chg="add">
          <ac:chgData name="tim evans" userId="a8f55f8ba3b2e5d7" providerId="LiveId" clId="{D6430688-D55C-41FC-AD23-D4201C01D59B}" dt="2022-03-30T13:04:21.366" v="3695" actId="9405"/>
          <ac:inkMkLst>
            <pc:docMk/>
            <pc:sldMk cId="1741052624" sldId="360"/>
            <ac:inkMk id="63" creationId="{B27E024E-0F2D-4A8C-99BA-3390C683A38A}"/>
          </ac:inkMkLst>
        </pc:inkChg>
        <pc:inkChg chg="add">
          <ac:chgData name="tim evans" userId="a8f55f8ba3b2e5d7" providerId="LiveId" clId="{D6430688-D55C-41FC-AD23-D4201C01D59B}" dt="2022-03-30T13:04:21.803" v="3696" actId="9405"/>
          <ac:inkMkLst>
            <pc:docMk/>
            <pc:sldMk cId="1741052624" sldId="360"/>
            <ac:inkMk id="64" creationId="{0FD681FC-74D0-4B16-B1B2-7232B4584297}"/>
          </ac:inkMkLst>
        </pc:inkChg>
        <pc:inkChg chg="add">
          <ac:chgData name="tim evans" userId="a8f55f8ba3b2e5d7" providerId="LiveId" clId="{D6430688-D55C-41FC-AD23-D4201C01D59B}" dt="2022-03-30T13:04:22.176" v="3697" actId="9405"/>
          <ac:inkMkLst>
            <pc:docMk/>
            <pc:sldMk cId="1741052624" sldId="360"/>
            <ac:inkMk id="65" creationId="{E21AE9F7-BF0A-4C37-AED1-759C45E36E07}"/>
          </ac:inkMkLst>
        </pc:inkChg>
        <pc:inkChg chg="add">
          <ac:chgData name="tim evans" userId="a8f55f8ba3b2e5d7" providerId="LiveId" clId="{D6430688-D55C-41FC-AD23-D4201C01D59B}" dt="2022-03-30T13:04:22.531" v="3698" actId="9405"/>
          <ac:inkMkLst>
            <pc:docMk/>
            <pc:sldMk cId="1741052624" sldId="360"/>
            <ac:inkMk id="66" creationId="{1317161F-550E-408E-8C12-709A905C40BE}"/>
          </ac:inkMkLst>
        </pc:inkChg>
        <pc:inkChg chg="add">
          <ac:chgData name="tim evans" userId="a8f55f8ba3b2e5d7" providerId="LiveId" clId="{D6430688-D55C-41FC-AD23-D4201C01D59B}" dt="2022-03-30T13:04:33.060" v="3704" actId="9405"/>
          <ac:inkMkLst>
            <pc:docMk/>
            <pc:sldMk cId="1741052624" sldId="360"/>
            <ac:inkMk id="68" creationId="{97E1C015-F5C1-4918-95B1-CCA87731487F}"/>
          </ac:inkMkLst>
        </pc:inkChg>
        <pc:inkChg chg="add">
          <ac:chgData name="tim evans" userId="a8f55f8ba3b2e5d7" providerId="LiveId" clId="{D6430688-D55C-41FC-AD23-D4201C01D59B}" dt="2022-03-30T13:04:34.262" v="3705" actId="9405"/>
          <ac:inkMkLst>
            <pc:docMk/>
            <pc:sldMk cId="1741052624" sldId="360"/>
            <ac:inkMk id="69" creationId="{9E5AFDB5-FE30-4440-933D-104006300176}"/>
          </ac:inkMkLst>
        </pc:inkChg>
        <pc:cxnChg chg="add mod">
          <ac:chgData name="tim evans" userId="a8f55f8ba3b2e5d7" providerId="LiveId" clId="{D6430688-D55C-41FC-AD23-D4201C01D59B}" dt="2022-03-30T13:03:03.287" v="3643" actId="13822"/>
          <ac:cxnSpMkLst>
            <pc:docMk/>
            <pc:sldMk cId="1741052624" sldId="360"/>
            <ac:cxnSpMk id="9" creationId="{7184B80E-D3CF-40B8-B8D0-3C2F786F91D3}"/>
          </ac:cxnSpMkLst>
        </pc:cxnChg>
        <pc:cxnChg chg="add mod">
          <ac:chgData name="tim evans" userId="a8f55f8ba3b2e5d7" providerId="LiveId" clId="{D6430688-D55C-41FC-AD23-D4201C01D59B}" dt="2022-03-30T13:03:22.904" v="3645" actId="13822"/>
          <ac:cxnSpMkLst>
            <pc:docMk/>
            <pc:sldMk cId="1741052624" sldId="360"/>
            <ac:cxnSpMk id="12" creationId="{C813A725-6194-4339-84D0-4A8835314402}"/>
          </ac:cxnSpMkLst>
        </pc:cxnChg>
        <pc:cxnChg chg="add del mod">
          <ac:chgData name="tim evans" userId="a8f55f8ba3b2e5d7" providerId="LiveId" clId="{D6430688-D55C-41FC-AD23-D4201C01D59B}" dt="2022-03-30T13:06:31.809" v="3712" actId="21"/>
          <ac:cxnSpMkLst>
            <pc:docMk/>
            <pc:sldMk cId="1741052624" sldId="360"/>
            <ac:cxnSpMk id="71" creationId="{700734EF-BC12-42BA-A8E7-77711EDE895D}"/>
          </ac:cxnSpMkLst>
        </pc:cxnChg>
        <pc:cxnChg chg="add del mod">
          <ac:chgData name="tim evans" userId="a8f55f8ba3b2e5d7" providerId="LiveId" clId="{D6430688-D55C-41FC-AD23-D4201C01D59B}" dt="2022-03-30T13:06:36.525" v="3714" actId="21"/>
          <ac:cxnSpMkLst>
            <pc:docMk/>
            <pc:sldMk cId="1741052624" sldId="360"/>
            <ac:cxnSpMk id="73" creationId="{C3A049A3-27E2-4AAF-8539-DF3A10C874B9}"/>
          </ac:cxnSpMkLst>
        </pc:cxnChg>
        <pc:cxnChg chg="add del mod">
          <ac:chgData name="tim evans" userId="a8f55f8ba3b2e5d7" providerId="LiveId" clId="{D6430688-D55C-41FC-AD23-D4201C01D59B}" dt="2022-03-30T13:06:34.987" v="3713" actId="21"/>
          <ac:cxnSpMkLst>
            <pc:docMk/>
            <pc:sldMk cId="1741052624" sldId="360"/>
            <ac:cxnSpMk id="75" creationId="{36A7A6AE-3F52-4FBF-B492-2BE00571DB9B}"/>
          </ac:cxnSpMkLst>
        </pc:cxnChg>
        <pc:cxnChg chg="add mod">
          <ac:chgData name="tim evans" userId="a8f55f8ba3b2e5d7" providerId="LiveId" clId="{D6430688-D55C-41FC-AD23-D4201C01D59B}" dt="2022-03-30T13:07:07.822" v="3716" actId="13822"/>
          <ac:cxnSpMkLst>
            <pc:docMk/>
            <pc:sldMk cId="1741052624" sldId="360"/>
            <ac:cxnSpMk id="77" creationId="{10F59207-F25C-4D93-9BC4-F75E21D8B6EB}"/>
          </ac:cxnSpMkLst>
        </pc:cxnChg>
        <pc:cxnChg chg="add mod">
          <ac:chgData name="tim evans" userId="a8f55f8ba3b2e5d7" providerId="LiveId" clId="{D6430688-D55C-41FC-AD23-D4201C01D59B}" dt="2022-03-30T13:07:16.978" v="3718" actId="13822"/>
          <ac:cxnSpMkLst>
            <pc:docMk/>
            <pc:sldMk cId="1741052624" sldId="360"/>
            <ac:cxnSpMk id="79" creationId="{E5C2A4F4-4524-474E-9DC0-DD2A926FE1E6}"/>
          </ac:cxnSpMkLst>
        </pc:cxnChg>
        <pc:cxnChg chg="add mod">
          <ac:chgData name="tim evans" userId="a8f55f8ba3b2e5d7" providerId="LiveId" clId="{D6430688-D55C-41FC-AD23-D4201C01D59B}" dt="2022-03-30T13:07:26.699" v="3720" actId="13822"/>
          <ac:cxnSpMkLst>
            <pc:docMk/>
            <pc:sldMk cId="1741052624" sldId="360"/>
            <ac:cxnSpMk id="81" creationId="{1DE87507-EA4E-4268-9E25-A5AE47155E56}"/>
          </ac:cxnSpMkLst>
        </pc:cxnChg>
      </pc:sldChg>
      <pc:sldChg chg="addSp delSp modSp new mod">
        <pc:chgData name="tim evans" userId="a8f55f8ba3b2e5d7" providerId="LiveId" clId="{D6430688-D55C-41FC-AD23-D4201C01D59B}" dt="2022-03-30T13:27:57.256" v="4607" actId="20577"/>
        <pc:sldMkLst>
          <pc:docMk/>
          <pc:sldMk cId="2279570493" sldId="361"/>
        </pc:sldMkLst>
        <pc:spChg chg="del">
          <ac:chgData name="tim evans" userId="a8f55f8ba3b2e5d7" providerId="LiveId" clId="{D6430688-D55C-41FC-AD23-D4201C01D59B}" dt="2022-03-30T13:09:15.697" v="3748" actId="3680"/>
          <ac:spMkLst>
            <pc:docMk/>
            <pc:sldMk cId="2279570493" sldId="361"/>
            <ac:spMk id="2" creationId="{9910B1A8-5E34-4ABE-BC31-A1ACEAD5DB32}"/>
          </ac:spMkLst>
        </pc:spChg>
        <pc:spChg chg="mod">
          <ac:chgData name="tim evans" userId="a8f55f8ba3b2e5d7" providerId="LiveId" clId="{D6430688-D55C-41FC-AD23-D4201C01D59B}" dt="2022-03-30T13:11:28.536" v="3867" actId="1076"/>
          <ac:spMkLst>
            <pc:docMk/>
            <pc:sldMk cId="2279570493" sldId="361"/>
            <ac:spMk id="3" creationId="{5ECFC77C-59E1-4258-96C5-9F0F93F5BAAD}"/>
          </ac:spMkLst>
        </pc:spChg>
        <pc:spChg chg="del">
          <ac:chgData name="tim evans" userId="a8f55f8ba3b2e5d7" providerId="LiveId" clId="{D6430688-D55C-41FC-AD23-D4201C01D59B}" dt="2022-03-30T13:09:25.515" v="3749" actId="3680"/>
          <ac:spMkLst>
            <pc:docMk/>
            <pc:sldMk cId="2279570493" sldId="361"/>
            <ac:spMk id="4" creationId="{8917C2C9-2535-4055-A104-4D5CE79CACA2}"/>
          </ac:spMkLst>
        </pc:spChg>
        <pc:spChg chg="del">
          <ac:chgData name="tim evans" userId="a8f55f8ba3b2e5d7" providerId="LiveId" clId="{D6430688-D55C-41FC-AD23-D4201C01D59B}" dt="2022-03-30T13:08:54.342" v="3747" actId="21"/>
          <ac:spMkLst>
            <pc:docMk/>
            <pc:sldMk cId="2279570493" sldId="361"/>
            <ac:spMk id="5" creationId="{AF8F918B-B3B5-413F-9EA4-4433B0241BC2}"/>
          </ac:spMkLst>
        </pc:spChg>
        <pc:spChg chg="add mod">
          <ac:chgData name="tim evans" userId="a8f55f8ba3b2e5d7" providerId="LiveId" clId="{D6430688-D55C-41FC-AD23-D4201C01D59B}" dt="2022-03-30T13:27:57.256" v="4607" actId="20577"/>
          <ac:spMkLst>
            <pc:docMk/>
            <pc:sldMk cId="2279570493" sldId="361"/>
            <ac:spMk id="9" creationId="{C419033F-DA54-4E3D-8145-0FB2FF403D41}"/>
          </ac:spMkLst>
        </pc:spChg>
        <pc:spChg chg="add mod">
          <ac:chgData name="tim evans" userId="a8f55f8ba3b2e5d7" providerId="LiveId" clId="{D6430688-D55C-41FC-AD23-D4201C01D59B}" dt="2022-03-30T13:24:30.395" v="4603" actId="1076"/>
          <ac:spMkLst>
            <pc:docMk/>
            <pc:sldMk cId="2279570493" sldId="361"/>
            <ac:spMk id="10" creationId="{79595F05-81FC-473E-96AD-48BA55CAC427}"/>
          </ac:spMkLst>
        </pc:spChg>
        <pc:graphicFrameChg chg="add del mod ord modGraphic">
          <ac:chgData name="tim evans" userId="a8f55f8ba3b2e5d7" providerId="LiveId" clId="{D6430688-D55C-41FC-AD23-D4201C01D59B}" dt="2022-03-30T13:09:33.639" v="3752" actId="21"/>
          <ac:graphicFrameMkLst>
            <pc:docMk/>
            <pc:sldMk cId="2279570493" sldId="361"/>
            <ac:graphicFrameMk id="6" creationId="{91E7944B-4316-4FD3-8750-E9C61E6AB4D2}"/>
          </ac:graphicFrameMkLst>
        </pc:graphicFrameChg>
        <pc:graphicFrameChg chg="add mod ord modGraphic">
          <ac:chgData name="tim evans" userId="a8f55f8ba3b2e5d7" providerId="LiveId" clId="{D6430688-D55C-41FC-AD23-D4201C01D59B}" dt="2022-03-30T13:14:25.440" v="3943" actId="207"/>
          <ac:graphicFrameMkLst>
            <pc:docMk/>
            <pc:sldMk cId="2279570493" sldId="361"/>
            <ac:graphicFrameMk id="7" creationId="{3EAF964A-2FF8-4F34-9426-354C7B6309C0}"/>
          </ac:graphicFrameMkLst>
        </pc:graphicFrameChg>
      </pc:sldChg>
      <pc:sldChg chg="delSp modSp new mod">
        <pc:chgData name="tim evans" userId="a8f55f8ba3b2e5d7" providerId="LiveId" clId="{D6430688-D55C-41FC-AD23-D4201C01D59B}" dt="2022-03-30T13:37:20.436" v="4622" actId="14100"/>
        <pc:sldMkLst>
          <pc:docMk/>
          <pc:sldMk cId="2260732813" sldId="362"/>
        </pc:sldMkLst>
        <pc:spChg chg="mod">
          <ac:chgData name="tim evans" userId="a8f55f8ba3b2e5d7" providerId="LiveId" clId="{D6430688-D55C-41FC-AD23-D4201C01D59B}" dt="2022-03-30T13:37:20.436" v="4622" actId="14100"/>
          <ac:spMkLst>
            <pc:docMk/>
            <pc:sldMk cId="2260732813" sldId="362"/>
            <ac:spMk id="2" creationId="{50ADA822-2ED9-4680-B8A4-112A1C388CAE}"/>
          </ac:spMkLst>
        </pc:spChg>
        <pc:spChg chg="mod">
          <ac:chgData name="tim evans" userId="a8f55f8ba3b2e5d7" providerId="LiveId" clId="{D6430688-D55C-41FC-AD23-D4201C01D59B}" dt="2022-03-30T13:36:31.722" v="4615" actId="20577"/>
          <ac:spMkLst>
            <pc:docMk/>
            <pc:sldMk cId="2260732813" sldId="362"/>
            <ac:spMk id="3" creationId="{AECBE473-A4B0-486E-8D70-C9D031A402DB}"/>
          </ac:spMkLst>
        </pc:spChg>
        <pc:spChg chg="del">
          <ac:chgData name="tim evans" userId="a8f55f8ba3b2e5d7" providerId="LiveId" clId="{D6430688-D55C-41FC-AD23-D4201C01D59B}" dt="2022-03-30T13:36:46.586" v="4619" actId="21"/>
          <ac:spMkLst>
            <pc:docMk/>
            <pc:sldMk cId="2260732813" sldId="362"/>
            <ac:spMk id="4" creationId="{070587D5-4A01-48A1-A5F0-6C51647C6165}"/>
          </ac:spMkLst>
        </pc:spChg>
        <pc:spChg chg="del">
          <ac:chgData name="tim evans" userId="a8f55f8ba3b2e5d7" providerId="LiveId" clId="{D6430688-D55C-41FC-AD23-D4201C01D59B}" dt="2022-03-30T13:36:37.417" v="4616" actId="21"/>
          <ac:spMkLst>
            <pc:docMk/>
            <pc:sldMk cId="2260732813" sldId="362"/>
            <ac:spMk id="5" creationId="{C61556C6-0E63-4035-A095-4E790341C8CB}"/>
          </ac:spMkLst>
        </pc:spChg>
      </pc:sldChg>
      <pc:sldChg chg="modSp mod">
        <pc:chgData name="tim evans" userId="a8f55f8ba3b2e5d7" providerId="LiveId" clId="{D6430688-D55C-41FC-AD23-D4201C01D59B}" dt="2022-03-30T13:38:10.150" v="4652" actId="20577"/>
        <pc:sldMkLst>
          <pc:docMk/>
          <pc:sldMk cId="1905699626" sldId="363"/>
        </pc:sldMkLst>
        <pc:spChg chg="mod">
          <ac:chgData name="tim evans" userId="a8f55f8ba3b2e5d7" providerId="LiveId" clId="{D6430688-D55C-41FC-AD23-D4201C01D59B}" dt="2022-03-30T13:38:03.420" v="4642" actId="20577"/>
          <ac:spMkLst>
            <pc:docMk/>
            <pc:sldMk cId="1905699626" sldId="363"/>
            <ac:spMk id="9" creationId="{795A9E4A-C1C7-754F-B94A-98F1C713D310}"/>
          </ac:spMkLst>
        </pc:spChg>
        <pc:spChg chg="mod">
          <ac:chgData name="tim evans" userId="a8f55f8ba3b2e5d7" providerId="LiveId" clId="{D6430688-D55C-41FC-AD23-D4201C01D59B}" dt="2022-03-30T13:38:10.150" v="4652" actId="20577"/>
          <ac:spMkLst>
            <pc:docMk/>
            <pc:sldMk cId="1905699626" sldId="363"/>
            <ac:spMk id="10" creationId="{9A910F8B-F301-344C-A29C-38C95E3793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23:43:46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24575,'0'0'-8191</inkml:trace>
  <inkml:trace contextRef="#ctx0" brushRef="#br0" timeOffset="1">66 72 24575,'0'-5'0,"0"-8"0,0-13 0,0-1-8191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24575,'0'0'-8191</inkml:trace>
  <inkml:trace contextRef="#ctx0" brushRef="#br0" timeOffset="1">66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24575,'0'-6'0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24575,'0'-22'0,"0"-8"-8191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327 359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24575,'0'0'-8191</inkml:trace>
  <inkml:trace contextRef="#ctx0" brushRef="#br0" timeOffset="1">131 33 24575,'5'-6'0,"8"-6"0,2-3-8191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24575,'5'0'0,"8"0"0,1 0-8191</inkml:trace>
  <inkml:trace contextRef="#ctx0" brushRef="#br0" timeOffset="1">260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24575,'5'6'0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  <inkml:trace contextRef="#ctx0" brushRef="#br0" timeOffset="1">457 32 24575,'6'6'0,"1"7"0,0 7 0,-1 5 0,3-1 0,1 1 0,-1-4-8191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24575,'0'-6'0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24575,'6'5'0,"7"8"0,1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24575,'0'0'-8191</inkml:trace>
  <inkml:trace contextRef="#ctx0" brushRef="#br0" timeOffset="1">392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1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24575,'5'-6'0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  <inkml:trace contextRef="#ctx0" brushRef="#br0" timeOffset="1">66 684 24575,'0'6'0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1 196 24575</inkml:trace>
  <inkml:trace contextRef="#ctx0" brushRef="#br0" timeOffset="1">326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2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3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3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3:04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AE992-A73F-4B76-B54B-9A823CE2C84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B4B3-A6AB-499D-8188-47D3B45B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5D1DE-A7B1-4046-BEEF-D8F8EFF4F4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svg"/><Relationship Id="rId2" Type="http://schemas.openxmlformats.org/officeDocument/2006/relationships/image" Target="../media/image19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9.svg"/><Relationship Id="rId21" Type="http://schemas.openxmlformats.org/officeDocument/2006/relationships/image" Target="../media/image213.svg"/><Relationship Id="rId42" Type="http://schemas.openxmlformats.org/officeDocument/2006/relationships/image" Target="../media/image234.png"/><Relationship Id="rId63" Type="http://schemas.openxmlformats.org/officeDocument/2006/relationships/image" Target="../media/image255.svg"/><Relationship Id="rId84" Type="http://schemas.openxmlformats.org/officeDocument/2006/relationships/image" Target="../media/image276.png"/><Relationship Id="rId138" Type="http://schemas.openxmlformats.org/officeDocument/2006/relationships/image" Target="../media/image330.png"/><Relationship Id="rId159" Type="http://schemas.openxmlformats.org/officeDocument/2006/relationships/image" Target="../media/image351.svg"/><Relationship Id="rId170" Type="http://schemas.openxmlformats.org/officeDocument/2006/relationships/image" Target="../media/image362.png"/><Relationship Id="rId107" Type="http://schemas.openxmlformats.org/officeDocument/2006/relationships/image" Target="../media/image299.svg"/><Relationship Id="rId11" Type="http://schemas.openxmlformats.org/officeDocument/2006/relationships/image" Target="../media/image203.svg"/><Relationship Id="rId32" Type="http://schemas.openxmlformats.org/officeDocument/2006/relationships/image" Target="../media/image224.png"/><Relationship Id="rId53" Type="http://schemas.openxmlformats.org/officeDocument/2006/relationships/image" Target="../media/image245.svg"/><Relationship Id="rId74" Type="http://schemas.openxmlformats.org/officeDocument/2006/relationships/image" Target="../media/image266.png"/><Relationship Id="rId128" Type="http://schemas.openxmlformats.org/officeDocument/2006/relationships/image" Target="../media/image320.png"/><Relationship Id="rId149" Type="http://schemas.openxmlformats.org/officeDocument/2006/relationships/image" Target="../media/image341.svg"/><Relationship Id="rId5" Type="http://schemas.openxmlformats.org/officeDocument/2006/relationships/image" Target="../media/image197.svg"/><Relationship Id="rId95" Type="http://schemas.openxmlformats.org/officeDocument/2006/relationships/image" Target="../media/image287.svg"/><Relationship Id="rId160" Type="http://schemas.openxmlformats.org/officeDocument/2006/relationships/image" Target="../media/image352.png"/><Relationship Id="rId22" Type="http://schemas.openxmlformats.org/officeDocument/2006/relationships/image" Target="../media/image214.png"/><Relationship Id="rId43" Type="http://schemas.openxmlformats.org/officeDocument/2006/relationships/image" Target="../media/image235.svg"/><Relationship Id="rId64" Type="http://schemas.openxmlformats.org/officeDocument/2006/relationships/image" Target="../media/image256.png"/><Relationship Id="rId118" Type="http://schemas.openxmlformats.org/officeDocument/2006/relationships/image" Target="../media/image310.png"/><Relationship Id="rId139" Type="http://schemas.openxmlformats.org/officeDocument/2006/relationships/image" Target="../media/image331.svg"/><Relationship Id="rId85" Type="http://schemas.openxmlformats.org/officeDocument/2006/relationships/image" Target="../media/image277.svg"/><Relationship Id="rId150" Type="http://schemas.openxmlformats.org/officeDocument/2006/relationships/image" Target="../media/image342.png"/><Relationship Id="rId171" Type="http://schemas.openxmlformats.org/officeDocument/2006/relationships/image" Target="../media/image363.svg"/><Relationship Id="rId12" Type="http://schemas.openxmlformats.org/officeDocument/2006/relationships/image" Target="../media/image204.png"/><Relationship Id="rId33" Type="http://schemas.openxmlformats.org/officeDocument/2006/relationships/image" Target="../media/image225.svg"/><Relationship Id="rId108" Type="http://schemas.openxmlformats.org/officeDocument/2006/relationships/image" Target="../media/image300.png"/><Relationship Id="rId129" Type="http://schemas.openxmlformats.org/officeDocument/2006/relationships/image" Target="../media/image321.svg"/><Relationship Id="rId54" Type="http://schemas.openxmlformats.org/officeDocument/2006/relationships/image" Target="../media/image246.png"/><Relationship Id="rId75" Type="http://schemas.openxmlformats.org/officeDocument/2006/relationships/image" Target="../media/image267.svg"/><Relationship Id="rId96" Type="http://schemas.openxmlformats.org/officeDocument/2006/relationships/image" Target="../media/image288.png"/><Relationship Id="rId140" Type="http://schemas.openxmlformats.org/officeDocument/2006/relationships/image" Target="../media/image332.png"/><Relationship Id="rId161" Type="http://schemas.openxmlformats.org/officeDocument/2006/relationships/image" Target="../media/image353.svg"/><Relationship Id="rId6" Type="http://schemas.openxmlformats.org/officeDocument/2006/relationships/image" Target="../media/image198.png"/><Relationship Id="rId23" Type="http://schemas.openxmlformats.org/officeDocument/2006/relationships/image" Target="../media/image215.svg"/><Relationship Id="rId28" Type="http://schemas.openxmlformats.org/officeDocument/2006/relationships/image" Target="../media/image220.png"/><Relationship Id="rId49" Type="http://schemas.openxmlformats.org/officeDocument/2006/relationships/image" Target="../media/image241.svg"/><Relationship Id="rId114" Type="http://schemas.openxmlformats.org/officeDocument/2006/relationships/image" Target="../media/image306.png"/><Relationship Id="rId119" Type="http://schemas.openxmlformats.org/officeDocument/2006/relationships/image" Target="../media/image311.svg"/><Relationship Id="rId44" Type="http://schemas.openxmlformats.org/officeDocument/2006/relationships/image" Target="../media/image236.png"/><Relationship Id="rId60" Type="http://schemas.openxmlformats.org/officeDocument/2006/relationships/image" Target="../media/image252.png"/><Relationship Id="rId65" Type="http://schemas.openxmlformats.org/officeDocument/2006/relationships/image" Target="../media/image257.svg"/><Relationship Id="rId81" Type="http://schemas.openxmlformats.org/officeDocument/2006/relationships/image" Target="../media/image273.svg"/><Relationship Id="rId86" Type="http://schemas.openxmlformats.org/officeDocument/2006/relationships/image" Target="../media/image278.png"/><Relationship Id="rId130" Type="http://schemas.openxmlformats.org/officeDocument/2006/relationships/image" Target="../media/image322.png"/><Relationship Id="rId135" Type="http://schemas.openxmlformats.org/officeDocument/2006/relationships/image" Target="../media/image327.svg"/><Relationship Id="rId151" Type="http://schemas.openxmlformats.org/officeDocument/2006/relationships/image" Target="../media/image343.svg"/><Relationship Id="rId156" Type="http://schemas.openxmlformats.org/officeDocument/2006/relationships/image" Target="../media/image348.png"/><Relationship Id="rId177" Type="http://schemas.openxmlformats.org/officeDocument/2006/relationships/image" Target="../media/image369.svg"/><Relationship Id="rId172" Type="http://schemas.openxmlformats.org/officeDocument/2006/relationships/image" Target="../media/image364.png"/><Relationship Id="rId13" Type="http://schemas.openxmlformats.org/officeDocument/2006/relationships/image" Target="../media/image205.svg"/><Relationship Id="rId18" Type="http://schemas.openxmlformats.org/officeDocument/2006/relationships/image" Target="../media/image210.png"/><Relationship Id="rId39" Type="http://schemas.openxmlformats.org/officeDocument/2006/relationships/image" Target="../media/image231.svg"/><Relationship Id="rId109" Type="http://schemas.openxmlformats.org/officeDocument/2006/relationships/image" Target="../media/image301.svg"/><Relationship Id="rId34" Type="http://schemas.openxmlformats.org/officeDocument/2006/relationships/image" Target="../media/image226.png"/><Relationship Id="rId50" Type="http://schemas.openxmlformats.org/officeDocument/2006/relationships/image" Target="../media/image242.png"/><Relationship Id="rId55" Type="http://schemas.openxmlformats.org/officeDocument/2006/relationships/image" Target="../media/image247.svg"/><Relationship Id="rId76" Type="http://schemas.openxmlformats.org/officeDocument/2006/relationships/image" Target="../media/image268.png"/><Relationship Id="rId97" Type="http://schemas.openxmlformats.org/officeDocument/2006/relationships/image" Target="../media/image289.svg"/><Relationship Id="rId104" Type="http://schemas.openxmlformats.org/officeDocument/2006/relationships/image" Target="../media/image296.png"/><Relationship Id="rId120" Type="http://schemas.openxmlformats.org/officeDocument/2006/relationships/image" Target="../media/image312.png"/><Relationship Id="rId125" Type="http://schemas.openxmlformats.org/officeDocument/2006/relationships/image" Target="../media/image317.svg"/><Relationship Id="rId141" Type="http://schemas.openxmlformats.org/officeDocument/2006/relationships/image" Target="../media/image333.svg"/><Relationship Id="rId146" Type="http://schemas.openxmlformats.org/officeDocument/2006/relationships/image" Target="../media/image338.png"/><Relationship Id="rId167" Type="http://schemas.openxmlformats.org/officeDocument/2006/relationships/image" Target="../media/image359.svg"/><Relationship Id="rId7" Type="http://schemas.openxmlformats.org/officeDocument/2006/relationships/image" Target="../media/image199.svg"/><Relationship Id="rId71" Type="http://schemas.openxmlformats.org/officeDocument/2006/relationships/image" Target="../media/image263.svg"/><Relationship Id="rId92" Type="http://schemas.openxmlformats.org/officeDocument/2006/relationships/image" Target="../media/image284.png"/><Relationship Id="rId162" Type="http://schemas.openxmlformats.org/officeDocument/2006/relationships/image" Target="../media/image354.png"/><Relationship Id="rId2" Type="http://schemas.openxmlformats.org/officeDocument/2006/relationships/image" Target="../media/image194.png"/><Relationship Id="rId29" Type="http://schemas.openxmlformats.org/officeDocument/2006/relationships/image" Target="../media/image221.svg"/><Relationship Id="rId24" Type="http://schemas.openxmlformats.org/officeDocument/2006/relationships/image" Target="../media/image216.png"/><Relationship Id="rId40" Type="http://schemas.openxmlformats.org/officeDocument/2006/relationships/image" Target="../media/image232.png"/><Relationship Id="rId45" Type="http://schemas.openxmlformats.org/officeDocument/2006/relationships/image" Target="../media/image237.svg"/><Relationship Id="rId66" Type="http://schemas.openxmlformats.org/officeDocument/2006/relationships/image" Target="../media/image258.png"/><Relationship Id="rId87" Type="http://schemas.openxmlformats.org/officeDocument/2006/relationships/image" Target="../media/image279.svg"/><Relationship Id="rId110" Type="http://schemas.openxmlformats.org/officeDocument/2006/relationships/image" Target="../media/image302.png"/><Relationship Id="rId115" Type="http://schemas.openxmlformats.org/officeDocument/2006/relationships/image" Target="../media/image307.svg"/><Relationship Id="rId131" Type="http://schemas.openxmlformats.org/officeDocument/2006/relationships/image" Target="../media/image323.svg"/><Relationship Id="rId136" Type="http://schemas.openxmlformats.org/officeDocument/2006/relationships/image" Target="../media/image328.png"/><Relationship Id="rId157" Type="http://schemas.openxmlformats.org/officeDocument/2006/relationships/image" Target="../media/image349.svg"/><Relationship Id="rId178" Type="http://schemas.openxmlformats.org/officeDocument/2006/relationships/image" Target="../media/image4.png"/><Relationship Id="rId61" Type="http://schemas.openxmlformats.org/officeDocument/2006/relationships/image" Target="../media/image253.svg"/><Relationship Id="rId82" Type="http://schemas.openxmlformats.org/officeDocument/2006/relationships/image" Target="../media/image274.png"/><Relationship Id="rId152" Type="http://schemas.openxmlformats.org/officeDocument/2006/relationships/image" Target="../media/image344.png"/><Relationship Id="rId173" Type="http://schemas.openxmlformats.org/officeDocument/2006/relationships/image" Target="../media/image365.svg"/><Relationship Id="rId19" Type="http://schemas.openxmlformats.org/officeDocument/2006/relationships/image" Target="../media/image211.svg"/><Relationship Id="rId14" Type="http://schemas.openxmlformats.org/officeDocument/2006/relationships/image" Target="../media/image206.png"/><Relationship Id="rId30" Type="http://schemas.openxmlformats.org/officeDocument/2006/relationships/image" Target="../media/image222.png"/><Relationship Id="rId35" Type="http://schemas.openxmlformats.org/officeDocument/2006/relationships/image" Target="../media/image227.svg"/><Relationship Id="rId56" Type="http://schemas.openxmlformats.org/officeDocument/2006/relationships/image" Target="../media/image248.png"/><Relationship Id="rId77" Type="http://schemas.openxmlformats.org/officeDocument/2006/relationships/image" Target="../media/image269.svg"/><Relationship Id="rId100" Type="http://schemas.openxmlformats.org/officeDocument/2006/relationships/image" Target="../media/image292.png"/><Relationship Id="rId105" Type="http://schemas.openxmlformats.org/officeDocument/2006/relationships/image" Target="../media/image297.svg"/><Relationship Id="rId126" Type="http://schemas.openxmlformats.org/officeDocument/2006/relationships/image" Target="../media/image318.png"/><Relationship Id="rId147" Type="http://schemas.openxmlformats.org/officeDocument/2006/relationships/image" Target="../media/image339.svg"/><Relationship Id="rId168" Type="http://schemas.openxmlformats.org/officeDocument/2006/relationships/image" Target="../media/image360.png"/><Relationship Id="rId8" Type="http://schemas.openxmlformats.org/officeDocument/2006/relationships/image" Target="../media/image200.png"/><Relationship Id="rId51" Type="http://schemas.openxmlformats.org/officeDocument/2006/relationships/image" Target="../media/image243.svg"/><Relationship Id="rId72" Type="http://schemas.openxmlformats.org/officeDocument/2006/relationships/image" Target="../media/image264.png"/><Relationship Id="rId93" Type="http://schemas.openxmlformats.org/officeDocument/2006/relationships/image" Target="../media/image285.svg"/><Relationship Id="rId98" Type="http://schemas.openxmlformats.org/officeDocument/2006/relationships/image" Target="../media/image290.png"/><Relationship Id="rId121" Type="http://schemas.openxmlformats.org/officeDocument/2006/relationships/image" Target="../media/image313.svg"/><Relationship Id="rId142" Type="http://schemas.openxmlformats.org/officeDocument/2006/relationships/image" Target="../media/image334.png"/><Relationship Id="rId163" Type="http://schemas.openxmlformats.org/officeDocument/2006/relationships/image" Target="../media/image355.svg"/><Relationship Id="rId3" Type="http://schemas.openxmlformats.org/officeDocument/2006/relationships/image" Target="../media/image195.svg"/><Relationship Id="rId25" Type="http://schemas.openxmlformats.org/officeDocument/2006/relationships/image" Target="../media/image217.svg"/><Relationship Id="rId46" Type="http://schemas.openxmlformats.org/officeDocument/2006/relationships/image" Target="../media/image238.png"/><Relationship Id="rId67" Type="http://schemas.openxmlformats.org/officeDocument/2006/relationships/image" Target="../media/image259.svg"/><Relationship Id="rId116" Type="http://schemas.openxmlformats.org/officeDocument/2006/relationships/image" Target="../media/image308.png"/><Relationship Id="rId137" Type="http://schemas.openxmlformats.org/officeDocument/2006/relationships/image" Target="../media/image329.svg"/><Relationship Id="rId158" Type="http://schemas.openxmlformats.org/officeDocument/2006/relationships/image" Target="../media/image350.png"/><Relationship Id="rId20" Type="http://schemas.openxmlformats.org/officeDocument/2006/relationships/image" Target="../media/image212.png"/><Relationship Id="rId41" Type="http://schemas.openxmlformats.org/officeDocument/2006/relationships/image" Target="../media/image233.svg"/><Relationship Id="rId62" Type="http://schemas.openxmlformats.org/officeDocument/2006/relationships/image" Target="../media/image254.png"/><Relationship Id="rId83" Type="http://schemas.openxmlformats.org/officeDocument/2006/relationships/image" Target="../media/image275.svg"/><Relationship Id="rId88" Type="http://schemas.openxmlformats.org/officeDocument/2006/relationships/image" Target="../media/image280.png"/><Relationship Id="rId111" Type="http://schemas.openxmlformats.org/officeDocument/2006/relationships/image" Target="../media/image303.svg"/><Relationship Id="rId132" Type="http://schemas.openxmlformats.org/officeDocument/2006/relationships/image" Target="../media/image324.png"/><Relationship Id="rId153" Type="http://schemas.openxmlformats.org/officeDocument/2006/relationships/image" Target="../media/image345.svg"/><Relationship Id="rId174" Type="http://schemas.openxmlformats.org/officeDocument/2006/relationships/image" Target="../media/image366.png"/><Relationship Id="rId15" Type="http://schemas.openxmlformats.org/officeDocument/2006/relationships/image" Target="../media/image207.svg"/><Relationship Id="rId36" Type="http://schemas.openxmlformats.org/officeDocument/2006/relationships/image" Target="../media/image228.png"/><Relationship Id="rId57" Type="http://schemas.openxmlformats.org/officeDocument/2006/relationships/image" Target="../media/image249.svg"/><Relationship Id="rId106" Type="http://schemas.openxmlformats.org/officeDocument/2006/relationships/image" Target="../media/image298.png"/><Relationship Id="rId127" Type="http://schemas.openxmlformats.org/officeDocument/2006/relationships/image" Target="../media/image319.svg"/><Relationship Id="rId10" Type="http://schemas.openxmlformats.org/officeDocument/2006/relationships/image" Target="../media/image202.png"/><Relationship Id="rId31" Type="http://schemas.openxmlformats.org/officeDocument/2006/relationships/image" Target="../media/image223.svg"/><Relationship Id="rId52" Type="http://schemas.openxmlformats.org/officeDocument/2006/relationships/image" Target="../media/image244.png"/><Relationship Id="rId73" Type="http://schemas.openxmlformats.org/officeDocument/2006/relationships/image" Target="../media/image265.svg"/><Relationship Id="rId78" Type="http://schemas.openxmlformats.org/officeDocument/2006/relationships/image" Target="../media/image270.png"/><Relationship Id="rId94" Type="http://schemas.openxmlformats.org/officeDocument/2006/relationships/image" Target="../media/image286.png"/><Relationship Id="rId99" Type="http://schemas.openxmlformats.org/officeDocument/2006/relationships/image" Target="../media/image291.svg"/><Relationship Id="rId101" Type="http://schemas.openxmlformats.org/officeDocument/2006/relationships/image" Target="../media/image293.svg"/><Relationship Id="rId122" Type="http://schemas.openxmlformats.org/officeDocument/2006/relationships/image" Target="../media/image314.png"/><Relationship Id="rId143" Type="http://schemas.openxmlformats.org/officeDocument/2006/relationships/image" Target="../media/image335.svg"/><Relationship Id="rId148" Type="http://schemas.openxmlformats.org/officeDocument/2006/relationships/image" Target="../media/image340.png"/><Relationship Id="rId164" Type="http://schemas.openxmlformats.org/officeDocument/2006/relationships/image" Target="../media/image356.png"/><Relationship Id="rId169" Type="http://schemas.openxmlformats.org/officeDocument/2006/relationships/image" Target="../media/image361.svg"/><Relationship Id="rId4" Type="http://schemas.openxmlformats.org/officeDocument/2006/relationships/image" Target="../media/image196.png"/><Relationship Id="rId9" Type="http://schemas.openxmlformats.org/officeDocument/2006/relationships/image" Target="../media/image201.svg"/><Relationship Id="rId26" Type="http://schemas.openxmlformats.org/officeDocument/2006/relationships/image" Target="../media/image218.png"/><Relationship Id="rId47" Type="http://schemas.openxmlformats.org/officeDocument/2006/relationships/image" Target="../media/image239.svg"/><Relationship Id="rId68" Type="http://schemas.openxmlformats.org/officeDocument/2006/relationships/image" Target="../media/image260.png"/><Relationship Id="rId89" Type="http://schemas.openxmlformats.org/officeDocument/2006/relationships/image" Target="../media/image281.svg"/><Relationship Id="rId112" Type="http://schemas.openxmlformats.org/officeDocument/2006/relationships/image" Target="../media/image304.png"/><Relationship Id="rId133" Type="http://schemas.openxmlformats.org/officeDocument/2006/relationships/image" Target="../media/image325.svg"/><Relationship Id="rId154" Type="http://schemas.openxmlformats.org/officeDocument/2006/relationships/image" Target="../media/image346.png"/><Relationship Id="rId175" Type="http://schemas.openxmlformats.org/officeDocument/2006/relationships/image" Target="../media/image367.svg"/><Relationship Id="rId16" Type="http://schemas.openxmlformats.org/officeDocument/2006/relationships/image" Target="../media/image208.png"/><Relationship Id="rId37" Type="http://schemas.openxmlformats.org/officeDocument/2006/relationships/image" Target="../media/image229.svg"/><Relationship Id="rId58" Type="http://schemas.openxmlformats.org/officeDocument/2006/relationships/image" Target="../media/image250.png"/><Relationship Id="rId79" Type="http://schemas.openxmlformats.org/officeDocument/2006/relationships/image" Target="../media/image271.svg"/><Relationship Id="rId102" Type="http://schemas.openxmlformats.org/officeDocument/2006/relationships/image" Target="../media/image294.png"/><Relationship Id="rId123" Type="http://schemas.openxmlformats.org/officeDocument/2006/relationships/image" Target="../media/image315.svg"/><Relationship Id="rId144" Type="http://schemas.openxmlformats.org/officeDocument/2006/relationships/image" Target="../media/image336.png"/><Relationship Id="rId90" Type="http://schemas.openxmlformats.org/officeDocument/2006/relationships/image" Target="../media/image282.png"/><Relationship Id="rId165" Type="http://schemas.openxmlformats.org/officeDocument/2006/relationships/image" Target="../media/image357.svg"/><Relationship Id="rId27" Type="http://schemas.openxmlformats.org/officeDocument/2006/relationships/image" Target="../media/image219.svg"/><Relationship Id="rId48" Type="http://schemas.openxmlformats.org/officeDocument/2006/relationships/image" Target="../media/image240.png"/><Relationship Id="rId69" Type="http://schemas.openxmlformats.org/officeDocument/2006/relationships/image" Target="../media/image261.svg"/><Relationship Id="rId113" Type="http://schemas.openxmlformats.org/officeDocument/2006/relationships/image" Target="../media/image305.svg"/><Relationship Id="rId134" Type="http://schemas.openxmlformats.org/officeDocument/2006/relationships/image" Target="../media/image326.png"/><Relationship Id="rId80" Type="http://schemas.openxmlformats.org/officeDocument/2006/relationships/image" Target="../media/image272.png"/><Relationship Id="rId155" Type="http://schemas.openxmlformats.org/officeDocument/2006/relationships/image" Target="../media/image347.svg"/><Relationship Id="rId176" Type="http://schemas.openxmlformats.org/officeDocument/2006/relationships/image" Target="../media/image368.png"/><Relationship Id="rId17" Type="http://schemas.openxmlformats.org/officeDocument/2006/relationships/image" Target="../media/image209.svg"/><Relationship Id="rId38" Type="http://schemas.openxmlformats.org/officeDocument/2006/relationships/image" Target="../media/image230.png"/><Relationship Id="rId59" Type="http://schemas.openxmlformats.org/officeDocument/2006/relationships/image" Target="../media/image251.svg"/><Relationship Id="rId103" Type="http://schemas.openxmlformats.org/officeDocument/2006/relationships/image" Target="../media/image295.svg"/><Relationship Id="rId124" Type="http://schemas.openxmlformats.org/officeDocument/2006/relationships/image" Target="../media/image316.png"/><Relationship Id="rId70" Type="http://schemas.openxmlformats.org/officeDocument/2006/relationships/image" Target="../media/image262.png"/><Relationship Id="rId91" Type="http://schemas.openxmlformats.org/officeDocument/2006/relationships/image" Target="../media/image283.svg"/><Relationship Id="rId145" Type="http://schemas.openxmlformats.org/officeDocument/2006/relationships/image" Target="../media/image337.svg"/><Relationship Id="rId166" Type="http://schemas.openxmlformats.org/officeDocument/2006/relationships/image" Target="../media/image35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svg"/><Relationship Id="rId2" Type="http://schemas.openxmlformats.org/officeDocument/2006/relationships/image" Target="../media/image37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svg"/><Relationship Id="rId2" Type="http://schemas.openxmlformats.org/officeDocument/2006/relationships/image" Target="../media/image37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svg"/><Relationship Id="rId2" Type="http://schemas.openxmlformats.org/officeDocument/2006/relationships/image" Target="../media/image37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2463297"/>
            <a:ext cx="6169304" cy="1489639"/>
          </a:xfrm>
        </p:spPr>
        <p:txBody>
          <a:bodyPr wrap="square" lIns="0" anchor="b">
            <a:no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3600" y="0"/>
            <a:ext cx="7518400" cy="601688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054" y="2210349"/>
            <a:ext cx="5232613" cy="3902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5317" y="2209800"/>
            <a:ext cx="5230368" cy="3903133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054" y="2209897"/>
            <a:ext cx="5229935" cy="3901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6285909" y="2209897"/>
            <a:ext cx="5232991" cy="390144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9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01" y="1079929"/>
            <a:ext cx="5227024" cy="1009507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75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91876" y="1080999"/>
            <a:ext cx="5227024" cy="1009507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91876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9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913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361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412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2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1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633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8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7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847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7548922" y="-1721982"/>
            <a:ext cx="2921097" cy="63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5975647" y="1"/>
            <a:ext cx="6216352" cy="5750015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9888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080" y="1943947"/>
            <a:ext cx="304800" cy="287867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907" y="3361107"/>
            <a:ext cx="152400" cy="3048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3540" y="3361107"/>
            <a:ext cx="287867" cy="3048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9051" y="3403440"/>
            <a:ext cx="304800" cy="220133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7133" y="3386507"/>
            <a:ext cx="304800" cy="2540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8385" y="3361107"/>
            <a:ext cx="304800" cy="3048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3905" y="3361107"/>
            <a:ext cx="304800" cy="3048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1633" y="3352640"/>
            <a:ext cx="304800" cy="321733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02411" y="3352640"/>
            <a:ext cx="304800" cy="321733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2080" y="3352640"/>
            <a:ext cx="304800" cy="321733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45476" y="3352640"/>
            <a:ext cx="304800" cy="321733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88700" y="3335707"/>
            <a:ext cx="304800" cy="3556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25600" y="2630287"/>
            <a:ext cx="287867" cy="321733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88700" y="2638753"/>
            <a:ext cx="304800" cy="3048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86512" y="2621820"/>
            <a:ext cx="338667" cy="338667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63391" y="2647220"/>
            <a:ext cx="304800" cy="287867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69247" y="2638753"/>
            <a:ext cx="304800" cy="3048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18812" y="2664153"/>
            <a:ext cx="254000" cy="2540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3023" y="2638753"/>
            <a:ext cx="304800" cy="3048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43820" y="2681087"/>
            <a:ext cx="321733" cy="220133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653943" y="2655218"/>
            <a:ext cx="287867" cy="271873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18123" y="2647220"/>
            <a:ext cx="272715" cy="287867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599123" y="2621820"/>
            <a:ext cx="304800" cy="338667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111633" y="2638753"/>
            <a:ext cx="304800" cy="3048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553905" y="2638753"/>
            <a:ext cx="304800" cy="3048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18385" y="2647220"/>
            <a:ext cx="304800" cy="287867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959051" y="2655687"/>
            <a:ext cx="304800" cy="270933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38140" y="2621820"/>
            <a:ext cx="338667" cy="338667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884040" y="2621820"/>
            <a:ext cx="220133" cy="338667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81823" y="2562553"/>
            <a:ext cx="304800" cy="338667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73100" y="2621820"/>
            <a:ext cx="304800" cy="33866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10711912" y="1935480"/>
            <a:ext cx="287867" cy="3048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563391" y="1943947"/>
            <a:ext cx="304800" cy="287867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969247" y="1918547"/>
            <a:ext cx="304800" cy="338667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401879" y="1935480"/>
            <a:ext cx="287867" cy="3048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653943" y="1935480"/>
            <a:ext cx="287867" cy="3048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843023" y="1935480"/>
            <a:ext cx="304800" cy="3048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252287" y="1935480"/>
            <a:ext cx="304800" cy="3048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625211" y="1952414"/>
            <a:ext cx="220133" cy="270933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153967" y="1943947"/>
            <a:ext cx="220133" cy="28786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562372" y="1943947"/>
            <a:ext cx="287867" cy="28786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18385" y="1935480"/>
            <a:ext cx="304800" cy="3048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489044" y="1856125"/>
            <a:ext cx="360979" cy="40108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967517" y="1943947"/>
            <a:ext cx="287867" cy="28786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363540" y="1943947"/>
            <a:ext cx="287867" cy="287867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41707" y="1935480"/>
            <a:ext cx="304800" cy="3048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245171" y="1935480"/>
            <a:ext cx="304800" cy="3048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695113" y="1935480"/>
            <a:ext cx="304800" cy="3048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1197167" y="1935480"/>
            <a:ext cx="287867" cy="3048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0183159" y="1943947"/>
            <a:ext cx="159925" cy="287867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0099697" y="2700363"/>
            <a:ext cx="326852" cy="18158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0692421" y="3422717"/>
            <a:ext cx="326852" cy="181583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851489" y="4118271"/>
            <a:ext cx="287867" cy="2540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252287" y="4084404"/>
            <a:ext cx="304800" cy="321733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6645476" y="4118271"/>
            <a:ext cx="304800" cy="2540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6102080" y="4109804"/>
            <a:ext cx="304800" cy="270933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599123" y="4092871"/>
            <a:ext cx="304800" cy="3048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111633" y="4092871"/>
            <a:ext cx="304800" cy="3048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553905" y="4092871"/>
            <a:ext cx="304800" cy="3048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018385" y="4092871"/>
            <a:ext cx="304800" cy="3048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517133" y="4092871"/>
            <a:ext cx="304800" cy="3048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59051" y="4092871"/>
            <a:ext cx="304800" cy="3048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884040" y="4092871"/>
            <a:ext cx="220133" cy="3048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262104" y="4118271"/>
            <a:ext cx="270933" cy="2540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405873" y="4092871"/>
            <a:ext cx="203200" cy="3048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73100" y="4092871"/>
            <a:ext cx="304800" cy="3048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673100" y="3386507"/>
            <a:ext cx="304800" cy="2540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1245171" y="3361107"/>
            <a:ext cx="304800" cy="3048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10119188" y="3361107"/>
            <a:ext cx="287867" cy="3048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563391" y="3386507"/>
            <a:ext cx="304800" cy="2540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8969247" y="3361107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8393412" y="3411907"/>
            <a:ext cx="304800" cy="2032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893823" y="3352640"/>
            <a:ext cx="203200" cy="321733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252287" y="3352640"/>
            <a:ext cx="304800" cy="321733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673100" y="4858502"/>
            <a:ext cx="304800" cy="321733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1295971" y="4858502"/>
            <a:ext cx="203200" cy="321733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841707" y="4858502"/>
            <a:ext cx="304800" cy="321733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2355073" y="4850035"/>
            <a:ext cx="304800" cy="338667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959051" y="4866968"/>
            <a:ext cx="304800" cy="3048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3508667" y="4883902"/>
            <a:ext cx="321733" cy="270933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4009919" y="4866968"/>
            <a:ext cx="321733" cy="3048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4545439" y="4866968"/>
            <a:ext cx="321733" cy="3048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5103167" y="4866968"/>
            <a:ext cx="321733" cy="3048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11163300" y="4084404"/>
            <a:ext cx="355600" cy="321733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94979" y="4084404"/>
            <a:ext cx="321733" cy="321733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0136121" y="4092871"/>
            <a:ext cx="254000" cy="3048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9563391" y="4092871"/>
            <a:ext cx="304800" cy="3048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8994647" y="4092871"/>
            <a:ext cx="254000" cy="3048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8401879" y="4101337"/>
            <a:ext cx="287867" cy="287867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5625212" y="4768093"/>
            <a:ext cx="5893689" cy="5438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67" dirty="0"/>
              <a:t>These are a selection of icons that can be pulled from the </a:t>
            </a:r>
            <a:r>
              <a:rPr lang="en-US" sz="1467" b="1" dirty="0"/>
              <a:t>Master Slides</a:t>
            </a:r>
            <a:r>
              <a:rPr lang="en-US" sz="1467" dirty="0"/>
              <a:t>. The color can be adjusted using the </a:t>
            </a:r>
            <a:r>
              <a:rPr lang="en-US" sz="1467" b="1" dirty="0"/>
              <a:t>Shape Outline </a:t>
            </a:r>
            <a:r>
              <a:rPr lang="en-US" sz="1467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563198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1148503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67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755" y="2702649"/>
            <a:ext cx="5306816" cy="1452705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39" y="4071062"/>
            <a:ext cx="6242304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639" y="5777747"/>
            <a:ext cx="6242304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2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289" y="3442453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4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9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56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2463297"/>
            <a:ext cx="6169304" cy="1489639"/>
          </a:xfrm>
        </p:spPr>
        <p:txBody>
          <a:bodyPr wrap="square" lIns="0" anchor="b">
            <a:no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3600" y="0"/>
            <a:ext cx="7518400" cy="601688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5975647" y="1"/>
            <a:ext cx="6216352" cy="5750015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9922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2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3" y="2509079"/>
            <a:ext cx="10845797" cy="3603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35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103" y="2509079"/>
            <a:ext cx="10845797" cy="3603855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4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3" y="2509079"/>
            <a:ext cx="7225196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1" y="2509079"/>
            <a:ext cx="3357033" cy="20764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101" y="4704274"/>
            <a:ext cx="3357033" cy="1408661"/>
          </a:xfrm>
        </p:spPr>
        <p:txBody>
          <a:bodyPr lIns="0" rIns="0">
            <a:noAutofit/>
          </a:bodyPr>
          <a:lstStyle>
            <a:lvl1pPr marL="0" indent="0">
              <a:buNone/>
              <a:defRPr sz="1467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29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1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227765" cy="3560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63008" y="2330824"/>
            <a:ext cx="5232991" cy="356096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68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054" y="2210349"/>
            <a:ext cx="5232613" cy="3902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5317" y="2209800"/>
            <a:ext cx="5230368" cy="3903133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23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054" y="2209897"/>
            <a:ext cx="5229935" cy="3901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6285909" y="2209897"/>
            <a:ext cx="5232991" cy="390144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9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01" y="1079929"/>
            <a:ext cx="5227024" cy="1009507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75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91876" y="1080999"/>
            <a:ext cx="5227024" cy="1009507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91876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0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913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361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412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5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3" y="2509079"/>
            <a:ext cx="10845797" cy="3603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43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1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633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8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72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105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014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7548922" y="-1721982"/>
            <a:ext cx="2921097" cy="63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9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080" y="1943947"/>
            <a:ext cx="304800" cy="287867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907" y="3361107"/>
            <a:ext cx="152400" cy="3048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3540" y="3361107"/>
            <a:ext cx="287867" cy="3048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9051" y="3403440"/>
            <a:ext cx="304800" cy="220133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7133" y="3386507"/>
            <a:ext cx="304800" cy="2540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8385" y="3361107"/>
            <a:ext cx="304800" cy="3048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3905" y="3361107"/>
            <a:ext cx="304800" cy="3048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1633" y="3352640"/>
            <a:ext cx="304800" cy="321733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02411" y="3352640"/>
            <a:ext cx="304800" cy="321733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2080" y="3352640"/>
            <a:ext cx="304800" cy="321733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45476" y="3352640"/>
            <a:ext cx="304800" cy="321733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88700" y="3335707"/>
            <a:ext cx="304800" cy="3556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25600" y="2630287"/>
            <a:ext cx="287867" cy="321733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88700" y="2638753"/>
            <a:ext cx="304800" cy="3048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86512" y="2621820"/>
            <a:ext cx="338667" cy="338667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63391" y="2647220"/>
            <a:ext cx="304800" cy="287867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69247" y="2638753"/>
            <a:ext cx="304800" cy="3048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18812" y="2664153"/>
            <a:ext cx="254000" cy="2540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3023" y="2638753"/>
            <a:ext cx="304800" cy="3048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43820" y="2681087"/>
            <a:ext cx="321733" cy="220133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653943" y="2655218"/>
            <a:ext cx="287867" cy="271873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18123" y="2647220"/>
            <a:ext cx="272715" cy="287867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599123" y="2621820"/>
            <a:ext cx="304800" cy="338667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111633" y="2638753"/>
            <a:ext cx="304800" cy="3048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553905" y="2638753"/>
            <a:ext cx="304800" cy="3048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18385" y="2647220"/>
            <a:ext cx="304800" cy="287867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959051" y="2655687"/>
            <a:ext cx="304800" cy="270933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38140" y="2621820"/>
            <a:ext cx="338667" cy="338667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884040" y="2621820"/>
            <a:ext cx="220133" cy="338667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81823" y="2562553"/>
            <a:ext cx="304800" cy="338667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73100" y="2621820"/>
            <a:ext cx="304800" cy="33866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10711912" y="1935480"/>
            <a:ext cx="287867" cy="3048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563391" y="1943947"/>
            <a:ext cx="304800" cy="287867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969247" y="1918547"/>
            <a:ext cx="304800" cy="338667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401879" y="1935480"/>
            <a:ext cx="287867" cy="3048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653943" y="1935480"/>
            <a:ext cx="287867" cy="3048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843023" y="1935480"/>
            <a:ext cx="304800" cy="3048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252287" y="1935480"/>
            <a:ext cx="304800" cy="3048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625211" y="1952414"/>
            <a:ext cx="220133" cy="270933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153967" y="1943947"/>
            <a:ext cx="220133" cy="28786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562372" y="1943947"/>
            <a:ext cx="287867" cy="28786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18385" y="1935480"/>
            <a:ext cx="304800" cy="3048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489044" y="1856125"/>
            <a:ext cx="360979" cy="40108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967517" y="1943947"/>
            <a:ext cx="287867" cy="28786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363540" y="1943947"/>
            <a:ext cx="287867" cy="287867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41707" y="1935480"/>
            <a:ext cx="304800" cy="3048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245171" y="1935480"/>
            <a:ext cx="304800" cy="3048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695113" y="1935480"/>
            <a:ext cx="304800" cy="3048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1197167" y="1935480"/>
            <a:ext cx="287867" cy="3048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0183159" y="1943947"/>
            <a:ext cx="159925" cy="287867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0099697" y="2700363"/>
            <a:ext cx="326852" cy="18158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0692421" y="3422717"/>
            <a:ext cx="326852" cy="181583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851489" y="4118271"/>
            <a:ext cx="287867" cy="2540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252287" y="4084404"/>
            <a:ext cx="304800" cy="321733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6645476" y="4118271"/>
            <a:ext cx="304800" cy="2540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6102080" y="4109804"/>
            <a:ext cx="304800" cy="270933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599123" y="4092871"/>
            <a:ext cx="304800" cy="3048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111633" y="4092871"/>
            <a:ext cx="304800" cy="3048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553905" y="4092871"/>
            <a:ext cx="304800" cy="3048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018385" y="4092871"/>
            <a:ext cx="304800" cy="3048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517133" y="4092871"/>
            <a:ext cx="304800" cy="3048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59051" y="4092871"/>
            <a:ext cx="304800" cy="3048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884040" y="4092871"/>
            <a:ext cx="220133" cy="3048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262104" y="4118271"/>
            <a:ext cx="270933" cy="2540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405873" y="4092871"/>
            <a:ext cx="203200" cy="3048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73100" y="4092871"/>
            <a:ext cx="304800" cy="3048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673100" y="3386507"/>
            <a:ext cx="304800" cy="2540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1245171" y="3361107"/>
            <a:ext cx="304800" cy="3048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10119188" y="3361107"/>
            <a:ext cx="287867" cy="3048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563391" y="3386507"/>
            <a:ext cx="304800" cy="2540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8969247" y="3361107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8393412" y="3411907"/>
            <a:ext cx="304800" cy="2032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893823" y="3352640"/>
            <a:ext cx="203200" cy="321733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252287" y="3352640"/>
            <a:ext cx="304800" cy="321733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673100" y="4858502"/>
            <a:ext cx="304800" cy="321733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1295971" y="4858502"/>
            <a:ext cx="203200" cy="321733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841707" y="4858502"/>
            <a:ext cx="304800" cy="321733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2355073" y="4850035"/>
            <a:ext cx="304800" cy="338667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959051" y="4866968"/>
            <a:ext cx="304800" cy="3048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3508667" y="4883902"/>
            <a:ext cx="321733" cy="270933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4009919" y="4866968"/>
            <a:ext cx="321733" cy="3048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4545439" y="4866968"/>
            <a:ext cx="321733" cy="3048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5103167" y="4866968"/>
            <a:ext cx="321733" cy="3048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11163300" y="4084404"/>
            <a:ext cx="355600" cy="321733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94979" y="4084404"/>
            <a:ext cx="321733" cy="321733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0136121" y="4092871"/>
            <a:ext cx="254000" cy="3048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9563391" y="4092871"/>
            <a:ext cx="304800" cy="3048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8994647" y="4092871"/>
            <a:ext cx="254000" cy="3048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8401879" y="4101337"/>
            <a:ext cx="287867" cy="287867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5625212" y="4768093"/>
            <a:ext cx="5893689" cy="5438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67" dirty="0"/>
              <a:t>These are a selection of icons that can be pulled from the </a:t>
            </a:r>
            <a:r>
              <a:rPr lang="en-US" sz="1467" b="1" dirty="0"/>
              <a:t>Master Slides</a:t>
            </a:r>
            <a:r>
              <a:rPr lang="en-US" sz="1467" dirty="0"/>
              <a:t>. The color can be adjusted using the </a:t>
            </a:r>
            <a:r>
              <a:rPr lang="en-US" sz="1467" b="1" dirty="0"/>
              <a:t>Shape Outline </a:t>
            </a:r>
            <a:r>
              <a:rPr lang="en-US" sz="1467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563198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1148503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5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755" y="2702649"/>
            <a:ext cx="5306816" cy="1452705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59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39" y="4071062"/>
            <a:ext cx="6242304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639" y="5777747"/>
            <a:ext cx="6242304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043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289" y="3442453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3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103" y="2509079"/>
            <a:ext cx="10845797" cy="3603855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288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3" y="2509079"/>
            <a:ext cx="7225196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1" y="2509079"/>
            <a:ext cx="3357033" cy="20764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101" y="4704274"/>
            <a:ext cx="3357033" cy="1408661"/>
          </a:xfrm>
        </p:spPr>
        <p:txBody>
          <a:bodyPr lIns="0" rIns="0">
            <a:noAutofit/>
          </a:bodyPr>
          <a:lstStyle>
            <a:lvl1pPr marL="0" indent="0">
              <a:buNone/>
              <a:defRPr sz="1467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227765" cy="3560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63008" y="2330824"/>
            <a:ext cx="5232991" cy="356096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26" y="1095319"/>
            <a:ext cx="10965473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28" y="2207093"/>
            <a:ext cx="10965472" cy="390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87" y="382736"/>
            <a:ext cx="2060448" cy="39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425" y="6462701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558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1pPr>
      <a:lvl2pPr marL="461422" indent="-230712" algn="l" defTabSz="914377" rtl="0" eaLnBrk="1" latinLnBrk="0" hangingPunct="1">
        <a:lnSpc>
          <a:spcPct val="100000"/>
        </a:lnSpc>
        <a:spcBef>
          <a:spcPts val="1067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2pPr>
      <a:lvl3pPr marL="685783" indent="-224361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92072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>
          <p15:clr>
            <a:srgbClr val="F26B43"/>
          </p15:clr>
        </p15:guide>
        <p15:guide id="5" pos="5442">
          <p15:clr>
            <a:srgbClr val="F26B43"/>
          </p15:clr>
        </p15:guide>
        <p15:guide id="6" orient="horz" pos="2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26" y="1095319"/>
            <a:ext cx="10965473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28" y="2207093"/>
            <a:ext cx="10965472" cy="390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87" y="382736"/>
            <a:ext cx="2060448" cy="39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425" y="6462701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417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1pPr>
      <a:lvl2pPr marL="461422" indent="-230712" algn="l" defTabSz="914377" rtl="0" eaLnBrk="1" latinLnBrk="0" hangingPunct="1">
        <a:lnSpc>
          <a:spcPct val="100000"/>
        </a:lnSpc>
        <a:spcBef>
          <a:spcPts val="1067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2pPr>
      <a:lvl3pPr marL="685783" indent="-224361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92072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>
          <p15:clr>
            <a:srgbClr val="F26B43"/>
          </p15:clr>
        </p15:guide>
        <p15:guide id="5" pos="5442">
          <p15:clr>
            <a:srgbClr val="F26B43"/>
          </p15:clr>
        </p15:guide>
        <p15:guide id="6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customXml" Target="../ink/ink15.xml"/><Relationship Id="rId26" Type="http://schemas.openxmlformats.org/officeDocument/2006/relationships/customXml" Target="../ink/ink21.xml"/><Relationship Id="rId39" Type="http://schemas.openxmlformats.org/officeDocument/2006/relationships/customXml" Target="../ink/ink32.xml"/><Relationship Id="rId21" Type="http://schemas.openxmlformats.org/officeDocument/2006/relationships/customXml" Target="../ink/ink18.xml"/><Relationship Id="rId34" Type="http://schemas.openxmlformats.org/officeDocument/2006/relationships/customXml" Target="../ink/ink28.xml"/><Relationship Id="rId42" Type="http://schemas.openxmlformats.org/officeDocument/2006/relationships/customXml" Target="../ink/ink34.xml"/><Relationship Id="rId47" Type="http://schemas.openxmlformats.org/officeDocument/2006/relationships/image" Target="../media/image391.png"/><Relationship Id="rId50" Type="http://schemas.openxmlformats.org/officeDocument/2006/relationships/customXml" Target="../ink/ink40.xml"/><Relationship Id="rId55" Type="http://schemas.openxmlformats.org/officeDocument/2006/relationships/image" Target="../media/image393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6" Type="http://schemas.openxmlformats.org/officeDocument/2006/relationships/customXml" Target="../ink/ink14.xml"/><Relationship Id="rId29" Type="http://schemas.openxmlformats.org/officeDocument/2006/relationships/customXml" Target="../ink/ink24.xml"/><Relationship Id="rId11" Type="http://schemas.openxmlformats.org/officeDocument/2006/relationships/customXml" Target="../ink/ink10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customXml" Target="../ink/ink30.xml"/><Relationship Id="rId40" Type="http://schemas.openxmlformats.org/officeDocument/2006/relationships/customXml" Target="../ink/ink33.xml"/><Relationship Id="rId45" Type="http://schemas.openxmlformats.org/officeDocument/2006/relationships/customXml" Target="../ink/ink37.xml"/><Relationship Id="rId53" Type="http://schemas.openxmlformats.org/officeDocument/2006/relationships/customXml" Target="../ink/ink43.xml"/><Relationship Id="rId58" Type="http://schemas.openxmlformats.org/officeDocument/2006/relationships/image" Target="../media/image394.png"/><Relationship Id="rId5" Type="http://schemas.openxmlformats.org/officeDocument/2006/relationships/customXml" Target="../ink/ink4.xml"/><Relationship Id="rId61" Type="http://schemas.openxmlformats.org/officeDocument/2006/relationships/customXml" Target="../ink/ink49.xml"/><Relationship Id="rId19" Type="http://schemas.openxmlformats.org/officeDocument/2006/relationships/customXml" Target="../ink/ink16.xml"/><Relationship Id="rId14" Type="http://schemas.openxmlformats.org/officeDocument/2006/relationships/customXml" Target="../ink/ink12.xml"/><Relationship Id="rId22" Type="http://schemas.openxmlformats.org/officeDocument/2006/relationships/customXml" Target="../ink/ink19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43" Type="http://schemas.openxmlformats.org/officeDocument/2006/relationships/customXml" Target="../ink/ink35.xml"/><Relationship Id="rId48" Type="http://schemas.openxmlformats.org/officeDocument/2006/relationships/customXml" Target="../ink/ink39.xml"/><Relationship Id="rId56" Type="http://schemas.openxmlformats.org/officeDocument/2006/relationships/customXml" Target="../ink/ink45.xml"/><Relationship Id="rId8" Type="http://schemas.openxmlformats.org/officeDocument/2006/relationships/customXml" Target="../ink/ink7.xml"/><Relationship Id="rId51" Type="http://schemas.openxmlformats.org/officeDocument/2006/relationships/customXml" Target="../ink/ink41.xml"/><Relationship Id="rId3" Type="http://schemas.openxmlformats.org/officeDocument/2006/relationships/image" Target="../media/image383.png"/><Relationship Id="rId12" Type="http://schemas.openxmlformats.org/officeDocument/2006/relationships/customXml" Target="../ink/ink11.xml"/><Relationship Id="rId17" Type="http://schemas.openxmlformats.org/officeDocument/2006/relationships/image" Target="../media/image385.png"/><Relationship Id="rId25" Type="http://schemas.openxmlformats.org/officeDocument/2006/relationships/image" Target="../media/image387.png"/><Relationship Id="rId33" Type="http://schemas.openxmlformats.org/officeDocument/2006/relationships/image" Target="../media/image388.png"/><Relationship Id="rId38" Type="http://schemas.openxmlformats.org/officeDocument/2006/relationships/customXml" Target="../ink/ink31.xml"/><Relationship Id="rId46" Type="http://schemas.openxmlformats.org/officeDocument/2006/relationships/customXml" Target="../ink/ink38.xml"/><Relationship Id="rId59" Type="http://schemas.openxmlformats.org/officeDocument/2006/relationships/customXml" Target="../ink/ink47.xml"/><Relationship Id="rId20" Type="http://schemas.openxmlformats.org/officeDocument/2006/relationships/customXml" Target="../ink/ink17.xml"/><Relationship Id="rId41" Type="http://schemas.openxmlformats.org/officeDocument/2006/relationships/image" Target="../media/image390.png"/><Relationship Id="rId54" Type="http://schemas.openxmlformats.org/officeDocument/2006/relationships/customXml" Target="../ink/ink44.xml"/><Relationship Id="rId62" Type="http://schemas.openxmlformats.org/officeDocument/2006/relationships/customXml" Target="../ink/ink50.xml"/><Relationship Id="rId1" Type="http://schemas.openxmlformats.org/officeDocument/2006/relationships/slideLayout" Target="../slideLayouts/slideLayout41.xml"/><Relationship Id="rId6" Type="http://schemas.openxmlformats.org/officeDocument/2006/relationships/customXml" Target="../ink/ink5.xml"/><Relationship Id="rId15" Type="http://schemas.openxmlformats.org/officeDocument/2006/relationships/customXml" Target="../ink/ink13.xml"/><Relationship Id="rId23" Type="http://schemas.openxmlformats.org/officeDocument/2006/relationships/image" Target="../media/image386.png"/><Relationship Id="rId28" Type="http://schemas.openxmlformats.org/officeDocument/2006/relationships/customXml" Target="../ink/ink23.xml"/><Relationship Id="rId36" Type="http://schemas.openxmlformats.org/officeDocument/2006/relationships/image" Target="../media/image389.png"/><Relationship Id="rId49" Type="http://schemas.openxmlformats.org/officeDocument/2006/relationships/image" Target="../media/image392.png"/><Relationship Id="rId57" Type="http://schemas.openxmlformats.org/officeDocument/2006/relationships/customXml" Target="../ink/ink46.xml"/><Relationship Id="rId10" Type="http://schemas.openxmlformats.org/officeDocument/2006/relationships/customXml" Target="../ink/ink9.xml"/><Relationship Id="rId31" Type="http://schemas.openxmlformats.org/officeDocument/2006/relationships/customXml" Target="../ink/ink26.xml"/><Relationship Id="rId44" Type="http://schemas.openxmlformats.org/officeDocument/2006/relationships/customXml" Target="../ink/ink36.xml"/><Relationship Id="rId52" Type="http://schemas.openxmlformats.org/officeDocument/2006/relationships/customXml" Target="../ink/ink42.xml"/><Relationship Id="rId60" Type="http://schemas.openxmlformats.org/officeDocument/2006/relationships/customXml" Target="../ink/ink48.xml"/><Relationship Id="rId4" Type="http://schemas.openxmlformats.org/officeDocument/2006/relationships/customXml" Target="../ink/ink3.xml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60960" rIns="121920" bIns="60960" rtlCol="0" anchor="t">
            <a:noAutofit/>
          </a:bodyPr>
          <a:lstStyle/>
          <a:p>
            <a:r>
              <a:rPr lang="en-US" i="1" dirty="0"/>
              <a:t>Response and Demo to InformatiTEK’s RFP</a:t>
            </a:r>
            <a:endParaRPr lang="en-US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Noah Evans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March 31</a:t>
            </a:r>
            <a:r>
              <a:rPr lang="en-US" baseline="30000" dirty="0"/>
              <a:t>st</a:t>
            </a:r>
            <a:r>
              <a:rPr lang="en-US" dirty="0"/>
              <a:t> , 2022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DA822-2ED9-4680-B8A4-112A1C38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0" y="1863969"/>
            <a:ext cx="10956192" cy="1465385"/>
          </a:xfrm>
        </p:spPr>
        <p:txBody>
          <a:bodyPr/>
          <a:lstStyle/>
          <a:p>
            <a:pPr marL="117475" marR="0" lvl="0" indent="-117475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8971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Federal Reserve. (2017, March 16).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Federal Reserve interest rates, 1954-present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Kaggle. Retrieved March 31, 2022, from https://www.kaggle.com/datasets/federalreserve/interest-rates/metadata </a:t>
            </a:r>
          </a:p>
          <a:p>
            <a:pPr marL="117475" marR="0" lvl="0" indent="-117475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8971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Federal Reserve Bank of St. Louis. (n.d.).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Federal Reserve Economic Data: Fred: St. Louis Fed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FRED. Retrieved March 31, 2022, from https://fred.stlouisfed.org/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BE473-A4B0-486E-8D70-C9D031A4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2607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2" y="4071062"/>
            <a:ext cx="7438433" cy="1600439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290067"/>
            <a:ext cx="6238585" cy="45140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5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538" y="2001328"/>
            <a:ext cx="5475832" cy="4338512"/>
          </a:xfrm>
        </p:spPr>
        <p:txBody>
          <a:bodyPr/>
          <a:lstStyle/>
          <a:p>
            <a:r>
              <a:rPr lang="en-US" sz="1600" dirty="0"/>
              <a:t>Utilized a dataset comprised of macroeconomic indicators of the past 50 years, focused on recessions</a:t>
            </a:r>
          </a:p>
          <a:p>
            <a:r>
              <a:rPr lang="en-US" sz="1600" dirty="0"/>
              <a:t>Created a Power BI dashboard featuring:</a:t>
            </a:r>
          </a:p>
          <a:p>
            <a:pPr lvl="1"/>
            <a:r>
              <a:rPr lang="en-US" sz="1600" dirty="0"/>
              <a:t>Main dashboard covering the dataset overall</a:t>
            </a:r>
          </a:p>
          <a:p>
            <a:pPr lvl="1"/>
            <a:r>
              <a:rPr lang="en-US" sz="1600" dirty="0"/>
              <a:t>Two reports diving deep in two periods identified</a:t>
            </a:r>
          </a:p>
          <a:p>
            <a:pPr lvl="1"/>
            <a:r>
              <a:rPr lang="en-US" sz="1600" dirty="0"/>
              <a:t>One report testing a recent economic topic </a:t>
            </a:r>
          </a:p>
          <a:p>
            <a:r>
              <a:rPr lang="en-US" sz="1600" dirty="0"/>
              <a:t>Developed a machine learning algorithm to predict recessionary periods</a:t>
            </a:r>
          </a:p>
          <a:p>
            <a:pPr lvl="1"/>
            <a:r>
              <a:rPr lang="en-US" sz="1600" dirty="0"/>
              <a:t>Quality testing</a:t>
            </a:r>
            <a:endParaRPr lang="en-US" sz="1600" b="1" dirty="0">
              <a:solidFill>
                <a:srgbClr val="0097D9"/>
              </a:solidFill>
            </a:endParaRPr>
          </a:p>
          <a:p>
            <a:r>
              <a:rPr lang="en-US" sz="1600" dirty="0"/>
              <a:t>Conducted linear regression for further statistical insights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EF33A-04D8-4107-96E5-33B70AE88DFF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CE167-3123-4755-83D6-402F99F9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09" y="2001328"/>
            <a:ext cx="5604922" cy="40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2580" y="1904254"/>
            <a:ext cx="5330268" cy="4266107"/>
          </a:xfrm>
        </p:spPr>
        <p:txBody>
          <a:bodyPr/>
          <a:lstStyle/>
          <a:p>
            <a:r>
              <a:rPr lang="en-US" sz="1800" b="1" dirty="0">
                <a:solidFill>
                  <a:srgbClr val="0097D9"/>
                </a:solidFill>
              </a:rPr>
              <a:t>Effective Federal Funds–</a:t>
            </a:r>
            <a:r>
              <a:rPr lang="en-US" sz="1800" dirty="0"/>
              <a:t>Overnight bank-to-bank interest rates on loans, determined in the market for excess reserves</a:t>
            </a:r>
            <a:endParaRPr lang="en-US" sz="1800" b="1" dirty="0">
              <a:solidFill>
                <a:srgbClr val="0097D9"/>
              </a:solidFill>
            </a:endParaRPr>
          </a:p>
          <a:p>
            <a:r>
              <a:rPr lang="en-US" sz="1800" b="1" dirty="0">
                <a:solidFill>
                  <a:srgbClr val="0097D9"/>
                </a:solidFill>
              </a:rPr>
              <a:t>Consumer Sentiment Index–</a:t>
            </a:r>
            <a:r>
              <a:rPr lang="en-US" sz="1800" dirty="0"/>
              <a:t>Survey conducted by U-</a:t>
            </a:r>
            <a:r>
              <a:rPr lang="en-US" sz="1800" dirty="0" err="1"/>
              <a:t>Mich</a:t>
            </a:r>
            <a:r>
              <a:rPr lang="en-US" sz="1800" dirty="0"/>
              <a:t>, asking questions on how consumers feel about the prospects of the economy</a:t>
            </a:r>
            <a:endParaRPr lang="en-US" sz="1800" b="1" dirty="0">
              <a:solidFill>
                <a:srgbClr val="0097D9"/>
              </a:solidFill>
            </a:endParaRPr>
          </a:p>
          <a:p>
            <a:r>
              <a:rPr lang="en-US" sz="1800" b="1" dirty="0">
                <a:solidFill>
                  <a:srgbClr val="0097D9"/>
                </a:solidFill>
              </a:rPr>
              <a:t>Real GDP–</a:t>
            </a:r>
            <a:r>
              <a:rPr lang="en-US" sz="1800" dirty="0"/>
              <a:t>Dollar value of the sum of goods and services produced in an economy</a:t>
            </a:r>
          </a:p>
          <a:p>
            <a:r>
              <a:rPr lang="en-US" sz="1800" b="1" dirty="0">
                <a:solidFill>
                  <a:srgbClr val="0097D9"/>
                </a:solidFill>
              </a:rPr>
              <a:t>Phillips Curve–</a:t>
            </a:r>
            <a:r>
              <a:rPr lang="en-US" sz="1800" dirty="0"/>
              <a:t>Hypothesized inverse relationship between unemployment and inflation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Aspects of the Data Set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EF33A-04D8-4107-96E5-33B70AE88DFF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EF57FE5-9E04-4A04-A699-D7EABB124EE6}"/>
              </a:ext>
            </a:extLst>
          </p:cNvPr>
          <p:cNvSpPr txBox="1">
            <a:spLocks/>
          </p:cNvSpPr>
          <p:nvPr/>
        </p:nvSpPr>
        <p:spPr>
          <a:xfrm>
            <a:off x="765732" y="1904253"/>
            <a:ext cx="5330268" cy="1726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2743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9100"/>
              </a:buClr>
              <a:buFont typeface="Arial" panose="020B0604020202020204" pitchFamily="34" charset="0"/>
              <a:buChar char="•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1067"/>
              </a:spcBef>
              <a:buClr>
                <a:srgbClr val="FF9100"/>
              </a:buClr>
              <a:buFont typeface="System Font Regular"/>
              <a:buChar char="–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9100"/>
              </a:buClr>
              <a:buFont typeface="System Font Regular"/>
              <a:buChar char="–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8971D"/>
              </a:buClr>
              <a:buFont typeface="System Font Regular"/>
              <a:buChar char="–"/>
              <a:tabLst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8971D"/>
              </a:buClr>
              <a:buFont typeface="System Font Regular"/>
              <a:buChar char="–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Monthly, time-series spanning from 1970-2021, covering macroeconomic indicators, with an emphasis on recessions</a:t>
            </a:r>
          </a:p>
          <a:p>
            <a:r>
              <a:rPr lang="en-US" sz="1800" b="1" dirty="0">
                <a:solidFill>
                  <a:schemeClr val="bg2"/>
                </a:solidFill>
              </a:rPr>
              <a:t>How I arrived at the data set:</a:t>
            </a:r>
          </a:p>
          <a:p>
            <a:pPr marL="0" indent="0">
              <a:buNone/>
            </a:pPr>
            <a:endParaRPr lang="en-US" sz="1800" b="1" dirty="0">
              <a:solidFill>
                <a:srgbClr val="0097D9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1A109B8-660F-4D2B-8A76-5185B70D273D}"/>
                  </a:ext>
                </a:extLst>
              </p14:cNvPr>
              <p14:cNvContentPartPr/>
              <p14:nvPr/>
            </p14:nvContentPartPr>
            <p14:xfrm>
              <a:off x="-1160668" y="49588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1A109B8-660F-4D2B-8A76-5185B70D2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69668" y="49498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6C2E4D01-E8E4-45ED-AAC3-A28ABB4E9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26" y="3631029"/>
            <a:ext cx="4086591" cy="28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208F3C-CF72-4D70-911D-50A984835B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Watch the data shift over time through the use of:</a:t>
            </a:r>
          </a:p>
          <a:p>
            <a:pPr lvl="1"/>
            <a:r>
              <a:rPr lang="en-US" dirty="0"/>
              <a:t>Power BI Plug-in</a:t>
            </a:r>
          </a:p>
          <a:p>
            <a:pPr lvl="1"/>
            <a:r>
              <a:rPr lang="en-US" dirty="0"/>
              <a:t>Filters (slicers)</a:t>
            </a:r>
          </a:p>
          <a:p>
            <a:pPr lvl="1"/>
            <a:r>
              <a:rPr lang="en-US" dirty="0"/>
              <a:t>Chart-to-chart interactivity</a:t>
            </a:r>
          </a:p>
          <a:p>
            <a:r>
              <a:rPr lang="en-US" dirty="0"/>
              <a:t>Dynamic comparison chart</a:t>
            </a:r>
          </a:p>
          <a:p>
            <a:r>
              <a:rPr lang="en-US" dirty="0"/>
              <a:t>Adding constant lines for significant macroeconomic events or macroeconomic benchmarks for comparison</a:t>
            </a:r>
          </a:p>
          <a:p>
            <a:r>
              <a:rPr lang="en-US" dirty="0"/>
              <a:t>Focus on relevant events</a:t>
            </a:r>
          </a:p>
          <a:p>
            <a:pPr lvl="1"/>
            <a:r>
              <a:rPr lang="en-US" dirty="0"/>
              <a:t>Bookmarked views </a:t>
            </a:r>
          </a:p>
          <a:p>
            <a:pPr lvl="1"/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F718B-3E42-4946-B0CC-78B6ECD3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848FA-8697-4854-A9AB-DF1928071D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100" y="1868770"/>
            <a:ext cx="10845800" cy="420564"/>
          </a:xfrm>
        </p:spPr>
        <p:txBody>
          <a:bodyPr/>
          <a:lstStyle/>
          <a:p>
            <a:r>
              <a:rPr lang="en-US" dirty="0"/>
              <a:t>Key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FA61B-B11C-4B2A-9F8A-09224CB04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"/>
          <a:stretch/>
        </p:blipFill>
        <p:spPr>
          <a:xfrm>
            <a:off x="6295292" y="2289334"/>
            <a:ext cx="5223607" cy="36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9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208F3C-CF72-4D70-911D-50A984835B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Incorporated Power BI plug-in for violin charts</a:t>
            </a:r>
          </a:p>
          <a:p>
            <a:r>
              <a:rPr lang="en-US" dirty="0"/>
              <a:t>Used violin charts and DAX calculations to visualize and test a recent hypothesis surrounding the relevance to the Phillips Curve in modern economic times</a:t>
            </a:r>
          </a:p>
          <a:p>
            <a:pPr lvl="1"/>
            <a:r>
              <a:rPr lang="en-US" dirty="0"/>
              <a:t>“Has the Phillips Curve flattened?”</a:t>
            </a:r>
          </a:p>
          <a:p>
            <a:r>
              <a:rPr lang="en-US" dirty="0"/>
              <a:t>This can be assessed: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Fundamentally with the information it provides on variation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F718B-3E42-4946-B0CC-78B6ECD3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848FA-8697-4854-A9AB-DF1928071D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100" y="1727035"/>
            <a:ext cx="10845800" cy="420564"/>
          </a:xfrm>
        </p:spPr>
        <p:txBody>
          <a:bodyPr/>
          <a:lstStyle/>
          <a:p>
            <a:r>
              <a:rPr lang="en-US" dirty="0"/>
              <a:t>Stretch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58AA4-C284-4861-83B1-1062B11E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37" y="2959317"/>
            <a:ext cx="4185139" cy="2970826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F2DECC0-68EB-45DA-8F6E-0F4E53C185E6}"/>
              </a:ext>
            </a:extLst>
          </p:cNvPr>
          <p:cNvSpPr txBox="1">
            <a:spLocks/>
          </p:cNvSpPr>
          <p:nvPr/>
        </p:nvSpPr>
        <p:spPr>
          <a:xfrm>
            <a:off x="6498716" y="1530053"/>
            <a:ext cx="5330268" cy="1235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2743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9100"/>
              </a:buClr>
              <a:buFont typeface="Arial" panose="020B0604020202020204" pitchFamily="34" charset="0"/>
              <a:buChar char="•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1067"/>
              </a:spcBef>
              <a:buClr>
                <a:srgbClr val="FF9100"/>
              </a:buClr>
              <a:buFont typeface="System Font Regular"/>
              <a:buChar char="–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9100"/>
              </a:buClr>
              <a:buFont typeface="System Font Regular"/>
              <a:buChar char="–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8971D"/>
              </a:buClr>
              <a:buFont typeface="System Font Regular"/>
              <a:buChar char="–"/>
              <a:tabLst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8971D"/>
              </a:buClr>
              <a:buFont typeface="System Font Regular"/>
              <a:buChar char="–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None/>
            </a:pPr>
            <a:r>
              <a:rPr lang="en-US" dirty="0"/>
              <a:t>NARU – Estimated natural range of unemployment where deviations in unemployment do not result in major changes to inflation</a:t>
            </a:r>
          </a:p>
          <a:p>
            <a:pPr marL="457189" lvl="1" indent="0">
              <a:buFont typeface="System Font Regular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2" y="4071062"/>
            <a:ext cx="7438433" cy="1600439"/>
          </a:xfrm>
        </p:spPr>
        <p:txBody>
          <a:bodyPr/>
          <a:lstStyle/>
          <a:p>
            <a:r>
              <a:rPr lang="en-US" dirty="0"/>
              <a:t>Dashboard: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290067"/>
            <a:ext cx="6238585" cy="45140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F718B-3E42-4946-B0CC-78B6ECD3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0D348-E370-4420-A7D0-04985203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32" y="2147598"/>
            <a:ext cx="5616506" cy="1844761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BF46ED69-BD81-496A-A9B1-C90DF22BF992}"/>
              </a:ext>
            </a:extLst>
          </p:cNvPr>
          <p:cNvSpPr txBox="1">
            <a:spLocks/>
          </p:cNvSpPr>
          <p:nvPr/>
        </p:nvSpPr>
        <p:spPr>
          <a:xfrm>
            <a:off x="6188631" y="4232030"/>
            <a:ext cx="5616505" cy="668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2743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9100"/>
              </a:buClr>
              <a:buFont typeface="Arial" panose="020B0604020202020204" pitchFamily="34" charset="0"/>
              <a:buChar char="•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1067"/>
              </a:spcBef>
              <a:buClr>
                <a:srgbClr val="FF9100"/>
              </a:buClr>
              <a:buFont typeface="System Font Regular"/>
              <a:buChar char="–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9100"/>
              </a:buClr>
              <a:buFont typeface="System Font Regular"/>
              <a:buChar char="–"/>
              <a:tabLst/>
              <a:defRPr sz="1467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8971D"/>
              </a:buClr>
              <a:buFont typeface="System Font Regular"/>
              <a:buChar char="–"/>
              <a:tabLst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8971D"/>
              </a:buClr>
              <a:buFont typeface="System Font Regular"/>
              <a:buChar char="–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Font typeface="System Font Regular"/>
              <a:buNone/>
            </a:pPr>
            <a:r>
              <a:rPr lang="en-US" dirty="0"/>
              <a:t>Total Accuracy of 92.4%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D3421-43D7-4EE4-946B-BA64311D2D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Utilized logistic regression to create an algorithm, where:</a:t>
            </a:r>
          </a:p>
          <a:p>
            <a:pPr lvl="1"/>
            <a:r>
              <a:rPr lang="en-US" dirty="0"/>
              <a:t>Unemployment rate, fed funds rate, price of oil, consumer sentiment, new housing building permits</a:t>
            </a:r>
          </a:p>
          <a:p>
            <a:r>
              <a:rPr lang="en-US" dirty="0"/>
              <a:t>Have been inputted to determine if a given period resulted in a recession</a:t>
            </a:r>
          </a:p>
          <a:p>
            <a:r>
              <a:rPr lang="en-US" dirty="0"/>
              <a:t>Random split of 35% of the 208 quarters dedicated to assessing the accuracy of the algorithm (test set)</a:t>
            </a:r>
          </a:p>
          <a:p>
            <a:r>
              <a:rPr lang="en-US" dirty="0"/>
              <a:t>Quality assurance testing conducted to get an accurate and reliable measure of the algorithm’s capacity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2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F718B-3E42-4946-B0CC-78B6ECD3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Statistical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35724-CC7D-4B6A-A19E-B51AE95A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Utilized linear regression to create a model, where:</a:t>
            </a:r>
          </a:p>
          <a:p>
            <a:pPr lvl="1"/>
            <a:r>
              <a:rPr lang="en-US" dirty="0"/>
              <a:t>Unemployment rate, fed funds rate, price of oil, consumer sentiment, new housing building permits</a:t>
            </a:r>
          </a:p>
          <a:p>
            <a:r>
              <a:rPr lang="en-US" dirty="0"/>
              <a:t>Have been inputted to model Real GDP</a:t>
            </a:r>
          </a:p>
          <a:p>
            <a:r>
              <a:rPr lang="en-US" dirty="0"/>
              <a:t>A “flavor” of the Chow test was done on the model to determine if the model was stable across recessionary periods</a:t>
            </a:r>
          </a:p>
          <a:p>
            <a:pPr lvl="1"/>
            <a:r>
              <a:rPr lang="en-US" dirty="0"/>
              <a:t>Passing the Chow test entails that the model is stable across recessionary periods</a:t>
            </a:r>
          </a:p>
          <a:p>
            <a:pPr lvl="1"/>
            <a:r>
              <a:rPr lang="en-US" dirty="0"/>
              <a:t>Failing the Chow entails the model is not stable across recessionary periods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4B80E-D3CF-40B8-B8D0-3C2F786F91D3}"/>
              </a:ext>
            </a:extLst>
          </p:cNvPr>
          <p:cNvCxnSpPr/>
          <p:nvPr/>
        </p:nvCxnSpPr>
        <p:spPr>
          <a:xfrm>
            <a:off x="6951785" y="2334884"/>
            <a:ext cx="0" cy="2940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3A725-6194-4339-84D0-4A8835314402}"/>
              </a:ext>
            </a:extLst>
          </p:cNvPr>
          <p:cNvCxnSpPr/>
          <p:nvPr/>
        </p:nvCxnSpPr>
        <p:spPr>
          <a:xfrm>
            <a:off x="6951785" y="5275385"/>
            <a:ext cx="3856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159733-B44E-4298-A7FC-A0B7AA537E81}"/>
                  </a:ext>
                </a:extLst>
              </p14:cNvPr>
              <p14:cNvContentPartPr/>
              <p14:nvPr/>
            </p14:nvContentPartPr>
            <p14:xfrm>
              <a:off x="7174412" y="514603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159733-B44E-4298-A7FC-A0B7AA537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5772" y="5137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B2E9E1-D457-4033-A2FD-3ED1DD082137}"/>
                  </a:ext>
                </a:extLst>
              </p14:cNvPr>
              <p14:cNvContentPartPr/>
              <p14:nvPr/>
            </p14:nvContentPartPr>
            <p14:xfrm>
              <a:off x="7113572" y="5099234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B2E9E1-D457-4033-A2FD-3ED1DD082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4932" y="5090234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62C7BA-DB80-4CDE-ADB9-39E50ABDD2F4}"/>
                  </a:ext>
                </a:extLst>
              </p14:cNvPr>
              <p14:cNvContentPartPr/>
              <p14:nvPr/>
            </p14:nvContentPartPr>
            <p14:xfrm>
              <a:off x="7198172" y="509923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62C7BA-DB80-4CDE-ADB9-39E50ABDD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172" y="50902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99066D-D777-4D45-8E3B-676FC251B536}"/>
                  </a:ext>
                </a:extLst>
              </p14:cNvPr>
              <p14:cNvContentPartPr/>
              <p14:nvPr/>
            </p14:nvContentPartPr>
            <p14:xfrm>
              <a:off x="7268012" y="498223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99066D-D777-4D45-8E3B-676FC251B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9372" y="49735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461457-4C0A-4D03-AA8E-D326CAE70DA1}"/>
                  </a:ext>
                </a:extLst>
              </p14:cNvPr>
              <p14:cNvContentPartPr/>
              <p14:nvPr/>
            </p14:nvContentPartPr>
            <p14:xfrm>
              <a:off x="7230932" y="4923194"/>
              <a:ext cx="25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461457-4C0A-4D03-AA8E-D326CAE70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2292" y="4914554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70F212-CC32-4991-8E4F-2BF0904791BF}"/>
                  </a:ext>
                </a:extLst>
              </p14:cNvPr>
              <p14:cNvContentPartPr/>
              <p14:nvPr/>
            </p14:nvContentPartPr>
            <p14:xfrm>
              <a:off x="7104212" y="486487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70F212-CC32-4991-8E4F-2BF090479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5212" y="4855874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24D41E-642D-44A4-99CB-A4495338A97B}"/>
                  </a:ext>
                </a:extLst>
              </p14:cNvPr>
              <p14:cNvContentPartPr/>
              <p14:nvPr/>
            </p14:nvContentPartPr>
            <p14:xfrm>
              <a:off x="7373492" y="4853354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24D41E-642D-44A4-99CB-A4495338A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4492" y="4844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3C0D57-F5FD-4656-ACA5-7676FA0C4BF8}"/>
                  </a:ext>
                </a:extLst>
              </p14:cNvPr>
              <p14:cNvContentPartPr/>
              <p14:nvPr/>
            </p14:nvContentPartPr>
            <p14:xfrm>
              <a:off x="7327052" y="4771274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3C0D57-F5FD-4656-ACA5-7676FA0C4B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052" y="47626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6D3EC37-08B9-4A68-8C5E-F419A7442140}"/>
                  </a:ext>
                </a:extLst>
              </p14:cNvPr>
              <p14:cNvContentPartPr/>
              <p14:nvPr/>
            </p14:nvContentPartPr>
            <p14:xfrm>
              <a:off x="7373492" y="4747874"/>
              <a:ext cx="252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6D3EC37-08B9-4A68-8C5E-F419A74421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4492" y="4738874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7CE5368-4DE1-47C1-8D34-382EB867286D}"/>
                  </a:ext>
                </a:extLst>
              </p14:cNvPr>
              <p14:cNvContentPartPr/>
              <p14:nvPr/>
            </p14:nvContentPartPr>
            <p14:xfrm>
              <a:off x="7455932" y="4686674"/>
              <a:ext cx="23760" cy="108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7CE5368-4DE1-47C1-8D34-382EB86728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6932" y="4678034"/>
                <a:ext cx="414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2BD5CB-2705-467B-B94C-9047031C4F16}"/>
                  </a:ext>
                </a:extLst>
              </p14:cNvPr>
              <p14:cNvContentPartPr/>
              <p14:nvPr/>
            </p14:nvContentPartPr>
            <p14:xfrm>
              <a:off x="7479332" y="4559954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2BD5CB-2705-467B-B94C-9047031C4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0692" y="45513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398008-438A-40AB-9904-7B45D6090755}"/>
                  </a:ext>
                </a:extLst>
              </p14:cNvPr>
              <p14:cNvContentPartPr/>
              <p14:nvPr/>
            </p14:nvContentPartPr>
            <p14:xfrm>
              <a:off x="7631252" y="4442954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398008-438A-40AB-9904-7B45D60907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2612" y="44343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D7761A-3C8E-4A07-A3C8-E806082D653D}"/>
                  </a:ext>
                </a:extLst>
              </p14:cNvPr>
              <p14:cNvContentPartPr/>
              <p14:nvPr/>
            </p14:nvContentPartPr>
            <p14:xfrm>
              <a:off x="7795772" y="4290674"/>
              <a:ext cx="23760" cy="10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D7761A-3C8E-4A07-A3C8-E806082D65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86772" y="4281674"/>
                <a:ext cx="414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D042002-4A36-463A-A638-415A8CB3C5BF}"/>
                  </a:ext>
                </a:extLst>
              </p14:cNvPr>
              <p14:cNvContentPartPr/>
              <p14:nvPr/>
            </p14:nvContentPartPr>
            <p14:xfrm>
              <a:off x="7877852" y="4466354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D042002-4A36-463A-A638-415A8CB3C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8852" y="44577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12EBA6-2FF0-40F4-9FD6-05F099C5E195}"/>
                  </a:ext>
                </a:extLst>
              </p14:cNvPr>
              <p14:cNvContentPartPr/>
              <p14:nvPr/>
            </p14:nvContentPartPr>
            <p14:xfrm>
              <a:off x="7889732" y="4335674"/>
              <a:ext cx="360" cy="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12EBA6-2FF0-40F4-9FD6-05F099C5E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732" y="4326674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3E1AFD-1A6A-43AF-8A1A-1FEF130E4534}"/>
                  </a:ext>
                </a:extLst>
              </p14:cNvPr>
              <p14:cNvContentPartPr/>
              <p14:nvPr/>
            </p14:nvContentPartPr>
            <p14:xfrm>
              <a:off x="7912772" y="4185194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3E1AFD-1A6A-43AF-8A1A-1FEF130E4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3772" y="4176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5A8FF5-B217-4837-AA35-4622046E4BA9}"/>
                  </a:ext>
                </a:extLst>
              </p14:cNvPr>
              <p14:cNvContentPartPr/>
              <p14:nvPr/>
            </p14:nvContentPartPr>
            <p14:xfrm>
              <a:off x="8018612" y="4314074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5A8FF5-B217-4837-AA35-4622046E4B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9612" y="43054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F6231E2-6205-48B5-94D2-7888F530E310}"/>
              </a:ext>
            </a:extLst>
          </p:cNvPr>
          <p:cNvGrpSpPr/>
          <p:nvPr/>
        </p:nvGrpSpPr>
        <p:grpSpPr>
          <a:xfrm>
            <a:off x="8065052" y="4020674"/>
            <a:ext cx="117720" cy="141480"/>
            <a:chOff x="8065052" y="4020674"/>
            <a:chExt cx="11772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18A482-93FB-4A19-9995-BC30C66BCE91}"/>
                    </a:ext>
                  </a:extLst>
                </p14:cNvPr>
                <p14:cNvContentPartPr/>
                <p14:nvPr/>
              </p14:nvContentPartPr>
              <p14:xfrm>
                <a:off x="8065052" y="4143074"/>
                <a:ext cx="360" cy="1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18A482-93FB-4A19-9995-BC30C66BCE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6412" y="4134074"/>
                  <a:ext cx="18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9C5016-423F-4F58-BFE3-62CB2C96A3AE}"/>
                    </a:ext>
                  </a:extLst>
                </p14:cNvPr>
                <p14:cNvContentPartPr/>
                <p14:nvPr/>
              </p14:nvContentPartPr>
              <p14:xfrm>
                <a:off x="8065052" y="4020674"/>
                <a:ext cx="117720" cy="12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9C5016-423F-4F58-BFE3-62CB2C96A3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6412" y="4012034"/>
                  <a:ext cx="13536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825933-1039-4B2B-9DCB-16DD20F1A33D}"/>
                  </a:ext>
                </a:extLst>
              </p14:cNvPr>
              <p14:cNvContentPartPr/>
              <p14:nvPr/>
            </p14:nvContentPartPr>
            <p14:xfrm>
              <a:off x="8217692" y="3973874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825933-1039-4B2B-9DCB-16DD20F1A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692" y="3964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353720E-0F76-4536-B0DD-767596A674F3}"/>
                  </a:ext>
                </a:extLst>
              </p14:cNvPr>
              <p14:cNvContentPartPr/>
              <p14:nvPr/>
            </p14:nvContentPartPr>
            <p14:xfrm>
              <a:off x="8217692" y="3868394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353720E-0F76-4536-B0DD-767596A67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692" y="3859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12230F-0F03-4279-836C-5AD0F72E25CA}"/>
                  </a:ext>
                </a:extLst>
              </p14:cNvPr>
              <p14:cNvContentPartPr/>
              <p14:nvPr/>
            </p14:nvContentPartPr>
            <p14:xfrm>
              <a:off x="8346572" y="407935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12230F-0F03-4279-836C-5AD0F72E2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572" y="4070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28A4AF-0877-4674-BF99-045B3DCBA223}"/>
                  </a:ext>
                </a:extLst>
              </p14:cNvPr>
              <p14:cNvContentPartPr/>
              <p14:nvPr/>
            </p14:nvContentPartPr>
            <p14:xfrm>
              <a:off x="8335052" y="3866234"/>
              <a:ext cx="360" cy="2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28A4AF-0877-4674-BF99-045B3DCBA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6052" y="3857594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B5B5F3-5DF9-4441-A158-1455ADF77053}"/>
                  </a:ext>
                </a:extLst>
              </p14:cNvPr>
              <p14:cNvContentPartPr/>
              <p14:nvPr/>
            </p14:nvContentPartPr>
            <p14:xfrm>
              <a:off x="8346572" y="3727994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B5B5F3-5DF9-4441-A158-1455ADF77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572" y="3718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221145-65FA-417F-87BE-0A32C7D5E362}"/>
                  </a:ext>
                </a:extLst>
              </p14:cNvPr>
              <p14:cNvContentPartPr/>
              <p14:nvPr/>
            </p14:nvContentPartPr>
            <p14:xfrm>
              <a:off x="8416772" y="369235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221145-65FA-417F-87BE-0A32C7D5E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8132" y="36837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F1B1A7-7975-4473-94BD-162A59182885}"/>
                  </a:ext>
                </a:extLst>
              </p14:cNvPr>
              <p14:cNvContentPartPr/>
              <p14:nvPr/>
            </p14:nvContentPartPr>
            <p14:xfrm>
              <a:off x="8475452" y="3809714"/>
              <a:ext cx="59040" cy="106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F1B1A7-7975-4473-94BD-162A59182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66452" y="3800714"/>
                <a:ext cx="766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9922C4-8CF5-4E57-A6E6-61115153C383}"/>
                  </a:ext>
                </a:extLst>
              </p14:cNvPr>
              <p14:cNvContentPartPr/>
              <p14:nvPr/>
            </p14:nvContentPartPr>
            <p14:xfrm>
              <a:off x="8604692" y="3680834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9922C4-8CF5-4E57-A6E6-61115153C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052" y="3672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7888C4E-4D16-483B-B178-848BB3C396C9}"/>
                  </a:ext>
                </a:extLst>
              </p14:cNvPr>
              <p14:cNvContentPartPr/>
              <p14:nvPr/>
            </p14:nvContentPartPr>
            <p14:xfrm>
              <a:off x="8604692" y="3528554"/>
              <a:ext cx="93960" cy="47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7888C4E-4D16-483B-B178-848BB3C396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96052" y="3519554"/>
                <a:ext cx="1116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83F3CFE-A9D9-4BB9-A477-73DE51CBB802}"/>
                  </a:ext>
                </a:extLst>
              </p14:cNvPr>
              <p14:cNvContentPartPr/>
              <p14:nvPr/>
            </p14:nvContentPartPr>
            <p14:xfrm>
              <a:off x="8862812" y="3622514"/>
              <a:ext cx="2160" cy="2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83F3CFE-A9D9-4BB9-A477-73DE51CBB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3812" y="3613514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2E8D3C-9E88-42B8-8C72-0ABAB55535FF}"/>
                  </a:ext>
                </a:extLst>
              </p14:cNvPr>
              <p14:cNvContentPartPr/>
              <p14:nvPr/>
            </p14:nvContentPartPr>
            <p14:xfrm>
              <a:off x="8956052" y="3456194"/>
              <a:ext cx="360" cy="2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2E8D3C-9E88-42B8-8C72-0ABAB55535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7412" y="3447194"/>
                <a:ext cx="18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FBC8DE46-6AE7-4E86-9820-E9FACBB62B04}"/>
              </a:ext>
            </a:extLst>
          </p:cNvPr>
          <p:cNvGrpSpPr/>
          <p:nvPr/>
        </p:nvGrpSpPr>
        <p:grpSpPr>
          <a:xfrm>
            <a:off x="8956052" y="3270794"/>
            <a:ext cx="183960" cy="70560"/>
            <a:chOff x="8956052" y="3270794"/>
            <a:chExt cx="18396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4D5ABF-29C2-4915-A220-0C6509D8164D}"/>
                    </a:ext>
                  </a:extLst>
                </p14:cNvPr>
                <p14:cNvContentPartPr/>
                <p14:nvPr/>
              </p14:nvContentPartPr>
              <p14:xfrm>
                <a:off x="8956052" y="3340994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4D5ABF-29C2-4915-A220-0C6509D816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7412" y="3332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77628B-AEC6-455D-AA6E-925B3B332ECD}"/>
                    </a:ext>
                  </a:extLst>
                </p14:cNvPr>
                <p14:cNvContentPartPr/>
                <p14:nvPr/>
              </p14:nvContentPartPr>
              <p14:xfrm>
                <a:off x="8956052" y="3270794"/>
                <a:ext cx="183960" cy="6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77628B-AEC6-455D-AA6E-925B3B332E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47412" y="3261794"/>
                  <a:ext cx="20160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D2A4112-7E0D-41AF-A9A2-EB54F6322713}"/>
                  </a:ext>
                </a:extLst>
              </p14:cNvPr>
              <p14:cNvContentPartPr/>
              <p14:nvPr/>
            </p14:nvContentPartPr>
            <p14:xfrm>
              <a:off x="9214172" y="3375914"/>
              <a:ext cx="360" cy="2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D2A4112-7E0D-41AF-A9A2-EB54F6322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5172" y="3367274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94FE1B5-2453-453A-865E-CD97ECCD8BFB}"/>
                  </a:ext>
                </a:extLst>
              </p14:cNvPr>
              <p14:cNvContentPartPr/>
              <p14:nvPr/>
            </p14:nvContentPartPr>
            <p14:xfrm>
              <a:off x="9331532" y="3258554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94FE1B5-2453-453A-865E-CD97ECCD8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2532" y="32499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9559D21-75A1-4838-A68D-631FBC9F24A8}"/>
                  </a:ext>
                </a:extLst>
              </p14:cNvPr>
              <p14:cNvContentPartPr/>
              <p14:nvPr/>
            </p14:nvContentPartPr>
            <p14:xfrm>
              <a:off x="9378332" y="3329114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9559D21-75A1-4838-A68D-631FBC9F2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9692" y="33204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3B0497-4D87-41E0-8BF8-5D70E6FC9EB2}"/>
                  </a:ext>
                </a:extLst>
              </p14:cNvPr>
              <p14:cNvContentPartPr/>
              <p14:nvPr/>
            </p14:nvContentPartPr>
            <p14:xfrm>
              <a:off x="9448892" y="3233354"/>
              <a:ext cx="360" cy="2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3B0497-4D87-41E0-8BF8-5D70E6FC9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892" y="3224354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D8F819-C3C9-45E2-8BBD-B9EBB77CE8B5}"/>
                  </a:ext>
                </a:extLst>
              </p14:cNvPr>
              <p14:cNvContentPartPr/>
              <p14:nvPr/>
            </p14:nvContentPartPr>
            <p14:xfrm>
              <a:off x="9565892" y="3340994"/>
              <a:ext cx="12240" cy="12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D8F819-C3C9-45E2-8BBD-B9EBB77CE8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56892" y="3332354"/>
                <a:ext cx="29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7C1CE49-C4D8-4D0F-A0E2-DA66BD362E69}"/>
                  </a:ext>
                </a:extLst>
              </p14:cNvPr>
              <p14:cNvContentPartPr/>
              <p14:nvPr/>
            </p14:nvContentPartPr>
            <p14:xfrm>
              <a:off x="9647612" y="3094754"/>
              <a:ext cx="141120" cy="152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7C1CE49-C4D8-4D0F-A0E2-DA66BD362E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8972" y="3085754"/>
                <a:ext cx="1587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B2F0620-54C2-4171-8C08-B8A820728461}"/>
                  </a:ext>
                </a:extLst>
              </p14:cNvPr>
              <p14:cNvContentPartPr/>
              <p14:nvPr/>
            </p14:nvContentPartPr>
            <p14:xfrm>
              <a:off x="9847052" y="3329114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B2F0620-54C2-4171-8C08-B8A8207284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8412" y="33204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BB6E23D-4FAA-4D57-9C1D-46763E4AB758}"/>
                  </a:ext>
                </a:extLst>
              </p14:cNvPr>
              <p14:cNvContentPartPr/>
              <p14:nvPr/>
            </p14:nvContentPartPr>
            <p14:xfrm>
              <a:off x="10011572" y="3153074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BB6E23D-4FAA-4D57-9C1D-46763E4AB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2572" y="31444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220C12-4EFD-4C03-8914-C922B70B5D26}"/>
                  </a:ext>
                </a:extLst>
              </p14:cNvPr>
              <p14:cNvContentPartPr/>
              <p14:nvPr/>
            </p14:nvContentPartPr>
            <p14:xfrm>
              <a:off x="10093652" y="3411194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220C12-4EFD-4C03-8914-C922B70B5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4652" y="3402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B18B798-3890-424A-A7EA-46AB8CB24C8C}"/>
                  </a:ext>
                </a:extLst>
              </p14:cNvPr>
              <p14:cNvContentPartPr/>
              <p14:nvPr/>
            </p14:nvContentPartPr>
            <p14:xfrm>
              <a:off x="10245932" y="3268634"/>
              <a:ext cx="2160" cy="2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B18B798-3890-424A-A7EA-46AB8CB24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7292" y="3259634"/>
                <a:ext cx="19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B36F7B-2F45-40C2-987C-936FA371A996}"/>
                  </a:ext>
                </a:extLst>
              </p14:cNvPr>
              <p14:cNvContentPartPr/>
              <p14:nvPr/>
            </p14:nvContentPartPr>
            <p14:xfrm>
              <a:off x="10362932" y="3036074"/>
              <a:ext cx="23760" cy="248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B36F7B-2F45-40C2-987C-936FA371A9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53932" y="3027434"/>
                <a:ext cx="41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7E024E-0F2D-4A8C-99BA-3390C683A38A}"/>
                  </a:ext>
                </a:extLst>
              </p14:cNvPr>
              <p14:cNvContentPartPr/>
              <p14:nvPr/>
            </p14:nvContentPartPr>
            <p14:xfrm>
              <a:off x="10480292" y="3106274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7E024E-0F2D-4A8C-99BA-3390C683A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1652" y="30972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FD681FC-74D0-4B16-B1B2-7232B4584297}"/>
                  </a:ext>
                </a:extLst>
              </p14:cNvPr>
              <p14:cNvContentPartPr/>
              <p14:nvPr/>
            </p14:nvContentPartPr>
            <p14:xfrm>
              <a:off x="10503692" y="2989274"/>
              <a:ext cx="117360" cy="70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FD681FC-74D0-4B16-B1B2-7232B45842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495052" y="2980634"/>
                <a:ext cx="135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1AE9F7-BF0A-4C37-AED1-759C45E36E07}"/>
                  </a:ext>
                </a:extLst>
              </p14:cNvPr>
              <p14:cNvContentPartPr/>
              <p14:nvPr/>
            </p14:nvContentPartPr>
            <p14:xfrm>
              <a:off x="10656332" y="3153074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1AE9F7-BF0A-4C37-AED1-759C45E36E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7332" y="31444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17161F-550E-408E-8C12-709A905C40BE}"/>
                  </a:ext>
                </a:extLst>
              </p14:cNvPr>
              <p14:cNvContentPartPr/>
              <p14:nvPr/>
            </p14:nvContentPartPr>
            <p14:xfrm>
              <a:off x="10749572" y="2977394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17161F-550E-408E-8C12-709A905C4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0932" y="2968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7E1C015-F5C1-4918-95B1-CCA87731487F}"/>
                  </a:ext>
                </a:extLst>
              </p14:cNvPr>
              <p14:cNvContentPartPr/>
              <p14:nvPr/>
            </p14:nvContentPartPr>
            <p14:xfrm>
              <a:off x="7608212" y="4630514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7E1C015-F5C1-4918-95B1-CCA877314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9572" y="46215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E5AFDB5-FE30-4440-933D-104006300176}"/>
                  </a:ext>
                </a:extLst>
              </p14:cNvPr>
              <p14:cNvContentPartPr/>
              <p14:nvPr/>
            </p14:nvContentPartPr>
            <p14:xfrm>
              <a:off x="7737092" y="453655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E5AFDB5-FE30-4440-933D-104006300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8452" y="4527554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0F59207-F25C-4D93-9BC4-F75E21D8B6EB}"/>
              </a:ext>
            </a:extLst>
          </p:cNvPr>
          <p:cNvCxnSpPr/>
          <p:nvPr/>
        </p:nvCxnSpPr>
        <p:spPr>
          <a:xfrm flipV="1">
            <a:off x="7230932" y="2520462"/>
            <a:ext cx="3015000" cy="26255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C2A4F4-4524-474E-9DC0-DD2A926FE1E6}"/>
              </a:ext>
            </a:extLst>
          </p:cNvPr>
          <p:cNvCxnSpPr/>
          <p:nvPr/>
        </p:nvCxnSpPr>
        <p:spPr>
          <a:xfrm flipV="1">
            <a:off x="7104212" y="3233354"/>
            <a:ext cx="2035800" cy="1748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E87507-EA4E-4268-9E25-A5AE47155E56}"/>
              </a:ext>
            </a:extLst>
          </p:cNvPr>
          <p:cNvCxnSpPr/>
          <p:nvPr/>
        </p:nvCxnSpPr>
        <p:spPr>
          <a:xfrm flipV="1">
            <a:off x="9214172" y="3060194"/>
            <a:ext cx="1594505" cy="2689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5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FC77C-59E1-4258-96C5-9F0F93F5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825688"/>
            <a:ext cx="10845799" cy="535531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AF964A-2FF8-4F34-9426-354C7B6309C0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858596945"/>
              </p:ext>
            </p:extLst>
          </p:nvPr>
        </p:nvGraphicFramePr>
        <p:xfrm>
          <a:off x="6188075" y="1946031"/>
          <a:ext cx="5330823" cy="390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41">
                  <a:extLst>
                    <a:ext uri="{9D8B030D-6E8A-4147-A177-3AD203B41FA5}">
                      <a16:colId xmlns:a16="http://schemas.microsoft.com/office/drawing/2014/main" val="2420212050"/>
                    </a:ext>
                  </a:extLst>
                </a:gridCol>
                <a:gridCol w="1776941">
                  <a:extLst>
                    <a:ext uri="{9D8B030D-6E8A-4147-A177-3AD203B41FA5}">
                      <a16:colId xmlns:a16="http://schemas.microsoft.com/office/drawing/2014/main" val="1498138378"/>
                    </a:ext>
                  </a:extLst>
                </a:gridCol>
                <a:gridCol w="1776941">
                  <a:extLst>
                    <a:ext uri="{9D8B030D-6E8A-4147-A177-3AD203B41FA5}">
                      <a16:colId xmlns:a16="http://schemas.microsoft.com/office/drawing/2014/main" val="1383545530"/>
                    </a:ext>
                  </a:extLst>
                </a:gridCol>
              </a:tblGrid>
              <a:tr h="650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Expansionary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Recessionary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59491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/>
                        <a:t>Unemployment</a:t>
                      </a:r>
                    </a:p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-0.5328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-0.2854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72568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/>
                        <a:t>Fed. Funds</a:t>
                      </a:r>
                    </a:p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-0.1193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-0.1817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07975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/>
                        <a:t>Oil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0.2848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0.2948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185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/>
                        <a:t>Consumer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0.4251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35444"/>
                  </a:ext>
                </a:extLst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/>
                        <a:t>Housing Permits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64400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19033F-DA54-4E3D-8145-0FB2FF403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2332892"/>
            <a:ext cx="5330268" cy="3597251"/>
          </a:xfrm>
        </p:spPr>
        <p:txBody>
          <a:bodyPr/>
          <a:lstStyle/>
          <a:p>
            <a:r>
              <a:rPr lang="en-US" dirty="0"/>
              <a:t>Failed the Chow test</a:t>
            </a:r>
          </a:p>
          <a:p>
            <a:pPr lvl="1"/>
            <a:r>
              <a:rPr lang="en-US" dirty="0"/>
              <a:t>Interestingly means that the independent variables had statistically different effects on Real GDP in recessionary periods compared to expansionary (non-recessionary) periods</a:t>
            </a:r>
          </a:p>
          <a:p>
            <a:pPr lvl="1"/>
            <a:r>
              <a:rPr lang="en-US" dirty="0"/>
              <a:t>Two separate regressions (one for expansionary periods and one for recessionary periods) were necessary to get proper outputs</a:t>
            </a:r>
          </a:p>
          <a:p>
            <a:r>
              <a:rPr lang="en-US" dirty="0"/>
              <a:t>Both models and their respective coefficients were statistically significant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for expansionary model was 92.6% and 98.3% for the recessionary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95F05-81FC-473E-96AD-48BA55CAC427}"/>
              </a:ext>
            </a:extLst>
          </p:cNvPr>
          <p:cNvSpPr txBox="1"/>
          <p:nvPr/>
        </p:nvSpPr>
        <p:spPr>
          <a:xfrm>
            <a:off x="3786553" y="5930143"/>
            <a:ext cx="903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“A one percent increase to (independent variable) will result in a (coefficient) percent change in GDP”</a:t>
            </a:r>
          </a:p>
        </p:txBody>
      </p:sp>
    </p:spTree>
    <p:extLst>
      <p:ext uri="{BB962C8B-B14F-4D97-AF65-F5344CB8AC3E}">
        <p14:creationId xmlns:p14="http://schemas.microsoft.com/office/powerpoint/2010/main" val="2279570493"/>
      </p:ext>
    </p:extLst>
  </p:cSld>
  <p:clrMapOvr>
    <a:masterClrMapping/>
  </p:clrMapOvr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1_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686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.AppleSystemUIFont</vt:lpstr>
      <vt:lpstr>Arial</vt:lpstr>
      <vt:lpstr>Calibri</vt:lpstr>
      <vt:lpstr>System Font Regular</vt:lpstr>
      <vt:lpstr>2018_TEK_PPT_Tmplt_Tagline</vt:lpstr>
      <vt:lpstr>1_2018_TEK_PPT_Tmplt_Tagline</vt:lpstr>
      <vt:lpstr>Capstone 2</vt:lpstr>
      <vt:lpstr>Introduction</vt:lpstr>
      <vt:lpstr>Defining Aspects of the Data Set</vt:lpstr>
      <vt:lpstr>Dashboard</vt:lpstr>
      <vt:lpstr>Dashboard</vt:lpstr>
      <vt:lpstr>Dashboard:</vt:lpstr>
      <vt:lpstr>Machine Learning Algorithm</vt:lpstr>
      <vt:lpstr>Linear Regression for Statistical Analysis</vt:lpstr>
      <vt:lpstr>Linear Regression Results</vt:lpstr>
      <vt:lpstr>Sources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</dc:title>
  <dc:creator>tim evans</dc:creator>
  <cp:lastModifiedBy>tim evans</cp:lastModifiedBy>
  <cp:revision>1</cp:revision>
  <dcterms:created xsi:type="dcterms:W3CDTF">2022-03-29T20:35:59Z</dcterms:created>
  <dcterms:modified xsi:type="dcterms:W3CDTF">2022-03-30T16:12:18Z</dcterms:modified>
</cp:coreProperties>
</file>