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71"/>
  </p:normalViewPr>
  <p:slideViewPr>
    <p:cSldViewPr snapToGrid="0">
      <p:cViewPr>
        <p:scale>
          <a:sx n="191" d="100"/>
          <a:sy n="191" d="100"/>
        </p:scale>
        <p:origin x="-3376" y="-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B9B19-6347-1958-AFA0-45F681C3BC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43466C-E97F-7408-AC5F-443EEE9ED5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8B18A2-7A68-561B-B69A-11A582A1E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FD72A9-FF60-62D4-EFD3-A554DEAC4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789612-AC06-4BA1-9A22-BD8EF500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828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26FB7-628C-1010-2F30-3AA060215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1CAE-1740-9181-D732-5E77667F2F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62B2B-77A8-8AB1-B146-5A7262164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AA2C06-A341-5718-0C93-7E95BA731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02DAA-2258-A774-5EE0-72ED3B398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352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1D8EAC-8503-7613-891A-327E423652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6AEAF9-2145-9501-A292-AB013209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3C8804-B22A-2791-2CEC-764117BA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D4794-CB81-6C08-C052-F7ABAB915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36683-E91D-E7D8-3D0B-0C017B58B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0925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BF75E-61BE-2655-D594-BF903BA0A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BB018-640C-8F23-30A3-8B20AB738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81FBD-19E9-378C-9F7E-686CBB543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24A7C-2651-5CE4-9C40-BB4A8462A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F93D12-4A53-F8BD-33FC-2A637FB0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219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79F5F-2DE3-99E5-ABAA-2048A8CCC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CA7B60-5F1F-800E-7DD4-9BCC4B44E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8C91A1-A7A4-3341-5F08-E17C856D8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62CFD1-7C75-A822-C027-836F7B273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9422-5726-704A-BD41-7B53F53A0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39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558C-724C-8049-2B3B-E91403EE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29A24-4273-23DF-7EFF-B985C0C4D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CA7D71-A00D-7217-A161-A8272DE34A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F670A9-0773-E12C-E44B-D3B75C7BB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47947-56AA-C052-3660-CA9AA43CA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EA61B6-DA07-1389-7DA1-09C4047BB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331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E9187-64A1-E9C3-5D98-88A09441A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6D6FF-D34D-B2D1-EE96-E8CFC18171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91064-05EF-7CC2-87F3-28F7C14E9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9BA224-97CB-652D-305A-50D9DD01F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98A765-45C5-E90E-B546-E0536D9F31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38215-853A-E305-0552-540E309BC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3CE420-7EA5-8B93-FEF2-CEBA7AFD4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CD2FB-C19B-AA0D-4BB2-AAA16C74B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5863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D820C-A78E-52E7-172C-11DC3473A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9622CE-B3B1-FD59-C637-652DA5C17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1D3113-20B0-D8A8-C282-26F3767A9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ECC539-4DC6-8B25-3D2B-694AF90CD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217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D862D-7467-6F4D-CF0E-F7744638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71712-C44F-D7F8-2738-9DA4743D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4E6FF-0420-E145-80C3-9E2537F43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722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BCBA8-843C-4198-89E0-2BA65B271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E83283-372E-CFD4-7069-00A9976BFE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3EF755-85BB-5B51-FC82-C9338E85D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B673F-421B-923C-EC4F-DC56E0405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54E945-672B-EBCD-891D-98707DBEE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88BBA-B078-7B70-894A-5A0A547DB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05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A4729-B261-78DB-85D7-7FBD38EBB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18977C-FF3B-E4BB-9F94-ADFBAFBE79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B477D-8253-85ED-B24D-13CCECE54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39084-8EF1-924B-A84E-A1906716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915BF4-BFAA-49CD-353F-45B083C89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7C08B3-789F-8A2B-333D-2488DD617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75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D17A78-CA84-0914-4A74-71E5ABA92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9D9643-6CF4-27CE-5681-AA6ABFF5D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E7D01-C2B8-B3AB-7376-F8A3AB7EDA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2B042-3C38-0C44-89B0-875A2991F5B2}" type="datetimeFigureOut">
              <a:rPr lang="en-US" smtClean="0"/>
              <a:t>10/4/25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DD194-A3F8-47BD-140E-D25280E91E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127EB-B475-15BB-9C4F-2EF495D088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BC44C-3E16-7A4C-9D2C-86470ABF5A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34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1D3ECC-9B0D-D82D-0942-818C762B4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C9FB6EF9-899B-9A27-A9C5-E74E7734850C}"/>
              </a:ext>
            </a:extLst>
          </p:cNvPr>
          <p:cNvGrpSpPr/>
          <p:nvPr/>
        </p:nvGrpSpPr>
        <p:grpSpPr>
          <a:xfrm>
            <a:off x="3409627" y="1649734"/>
            <a:ext cx="6030858" cy="2210646"/>
            <a:chOff x="3409627" y="1649734"/>
            <a:chExt cx="6030858" cy="2210646"/>
          </a:xfrm>
        </p:grpSpPr>
        <p:pic>
          <p:nvPicPr>
            <p:cNvPr id="1026" name="Picture 2" descr="airfoil for model airplanes ...">
              <a:extLst>
                <a:ext uri="{FF2B5EF4-FFF2-40B4-BE49-F238E27FC236}">
                  <a16:creationId xmlns:a16="http://schemas.microsoft.com/office/drawing/2014/main" id="{9ED2B93B-4300-FC29-CBAE-C33A3C6444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151" b="35873"/>
            <a:stretch>
              <a:fillRect/>
            </a:stretch>
          </p:blipFill>
          <p:spPr bwMode="auto">
            <a:xfrm rot="21158509">
              <a:off x="3852334" y="2637799"/>
              <a:ext cx="4330700" cy="5634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78151BA-6A12-EBB9-CE11-39D5355D5410}"/>
                </a:ext>
              </a:extLst>
            </p:cNvPr>
            <p:cNvCxnSpPr>
              <a:cxnSpLocks/>
            </p:cNvCxnSpPr>
            <p:nvPr/>
          </p:nvCxnSpPr>
          <p:spPr>
            <a:xfrm>
              <a:off x="3409627" y="3013994"/>
              <a:ext cx="5734373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923513-3682-82D0-905B-BAE33C78F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54806" y="3015672"/>
              <a:ext cx="0" cy="579063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C16AEE2-F2BC-CB48-9664-2FAF98DC6A9D}"/>
                    </a:ext>
                  </a:extLst>
                </p:cNvPr>
                <p:cNvSpPr txBox="1"/>
                <p:nvPr/>
              </p:nvSpPr>
              <p:spPr>
                <a:xfrm>
                  <a:off x="5452125" y="3594735"/>
                  <a:ext cx="605359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1400" b="0" i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e>
                        <m:sub>
                          <m:r>
                            <a:rPr lang="en-US" sz="1400" b="0" i="0" smtClean="0">
                              <a:solidFill>
                                <a:schemeClr val="tx2">
                                  <a:lumMod val="50000"/>
                                  <a:lumOff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atin typeface="Helvetica Neue Light" panose="02000403000000020004" pitchFamily="2" charset="0"/>
                      <a:ea typeface="Helvetica Neue Light" panose="02000403000000020004" pitchFamily="2" charset="0"/>
                    </a:rPr>
                    <a:t>(1+a)</a:t>
                  </a:r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C16AEE2-F2BC-CB48-9664-2FAF98DC6A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2125" y="3594735"/>
                  <a:ext cx="605359" cy="215444"/>
                </a:xfrm>
                <a:prstGeom prst="rect">
                  <a:avLst/>
                </a:prstGeom>
                <a:blipFill>
                  <a:blip r:embed="rId3"/>
                  <a:stretch>
                    <a:fillRect l="-8163" t="-29412" r="-16327" b="-529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FB9E6B12-0729-A696-051C-A03680B0BAB2}"/>
                </a:ext>
              </a:extLst>
            </p:cNvPr>
            <p:cNvCxnSpPr>
              <a:cxnSpLocks/>
            </p:cNvCxnSpPr>
            <p:nvPr/>
          </p:nvCxnSpPr>
          <p:spPr>
            <a:xfrm>
              <a:off x="3708797" y="3015672"/>
              <a:ext cx="2046008" cy="0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E7BB3A-6428-D022-C57C-D55721E2AC0B}"/>
                    </a:ext>
                  </a:extLst>
                </p:cNvPr>
                <p:cNvSpPr txBox="1"/>
                <p:nvPr/>
              </p:nvSpPr>
              <p:spPr>
                <a:xfrm>
                  <a:off x="3708797" y="2766802"/>
                  <a:ext cx="73359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Ωr</m:t>
                        </m:r>
                        <m:r>
                          <a:rPr lang="en-US" sz="14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(1-</m:t>
                        </m:r>
                        <m:sSup>
                          <m:sSupPr>
                            <m:ctrlPr>
                              <a:rPr lang="en-US" sz="140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a</m:t>
                            </m:r>
                          </m:e>
                          <m:sup>
                            <m:r>
                              <a:rPr lang="en-US" sz="1400" b="0" i="0" smtClean="0">
                                <a:solidFill>
                                  <a:schemeClr val="tx2">
                                    <a:lumMod val="50000"/>
                                    <a:lumOff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14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EDE7BB3A-6428-D022-C57C-D55721E2AC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8797" y="2766802"/>
                  <a:ext cx="733598" cy="215444"/>
                </a:xfrm>
                <a:prstGeom prst="rect">
                  <a:avLst/>
                </a:prstGeom>
                <a:blipFill>
                  <a:blip r:embed="rId4"/>
                  <a:stretch>
                    <a:fillRect l="-3390" r="-8475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436E4C96-EEC8-8E6F-E684-B5C63C5CAE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48636" y="3015672"/>
              <a:ext cx="1706168" cy="619448"/>
            </a:xfrm>
            <a:prstGeom prst="straightConnector1">
              <a:avLst/>
            </a:prstGeom>
            <a:ln w="12700">
              <a:solidFill>
                <a:schemeClr val="tx2">
                  <a:lumMod val="50000"/>
                  <a:lumOff val="5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E27CA8-0D39-171F-6C28-E719A05EACBA}"/>
                </a:ext>
              </a:extLst>
            </p:cNvPr>
            <p:cNvSpPr txBox="1"/>
            <p:nvPr/>
          </p:nvSpPr>
          <p:spPr>
            <a:xfrm>
              <a:off x="3950987" y="3552603"/>
              <a:ext cx="3349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chemeClr val="tx2">
                      <a:lumMod val="50000"/>
                      <a:lumOff val="50000"/>
                    </a:schemeClr>
                  </a:solidFill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W</a:t>
              </a:r>
              <a:endParaRPr lang="en-US" sz="1400" dirty="0">
                <a:solidFill>
                  <a:schemeClr val="tx2">
                    <a:lumMod val="50000"/>
                    <a:lumOff val="50000"/>
                  </a:schemeClr>
                </a:solidFill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  <p:sp>
          <p:nvSpPr>
            <p:cNvPr id="30" name="Arc 29">
              <a:extLst>
                <a:ext uri="{FF2B5EF4-FFF2-40B4-BE49-F238E27FC236}">
                  <a16:creationId xmlns:a16="http://schemas.microsoft.com/office/drawing/2014/main" id="{4F2FCC44-9BE3-50D8-1714-3B29AC314F46}"/>
                </a:ext>
              </a:extLst>
            </p:cNvPr>
            <p:cNvSpPr/>
            <p:nvPr/>
          </p:nvSpPr>
          <p:spPr>
            <a:xfrm rot="12173822">
              <a:off x="5201825" y="2918797"/>
              <a:ext cx="274320" cy="274320"/>
            </a:xfrm>
            <a:prstGeom prst="arc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BC09868-0C62-C6C6-98E6-F8F25E150005}"/>
                </a:ext>
              </a:extLst>
            </p:cNvPr>
            <p:cNvSpPr/>
            <p:nvPr/>
          </p:nvSpPr>
          <p:spPr>
            <a:xfrm rot="11697653">
              <a:off x="4499571" y="3064566"/>
              <a:ext cx="365760" cy="365760"/>
            </a:xfrm>
            <a:prstGeom prst="arc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208232C-5C78-39D5-66A1-42780C5BB1E4}"/>
                    </a:ext>
                  </a:extLst>
                </p:cNvPr>
                <p:cNvSpPr txBox="1"/>
                <p:nvPr/>
              </p:nvSpPr>
              <p:spPr>
                <a:xfrm>
                  <a:off x="4365866" y="3217376"/>
                  <a:ext cx="162545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  <m:t>𝛼</m:t>
                        </m:r>
                      </m:oMath>
                    </m:oMathPara>
                  </a14:m>
                  <a:endParaRPr lang="en-US" sz="1400" dirty="0">
                    <a:solidFill>
                      <a:schemeClr val="accent6"/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208232C-5C78-39D5-66A1-42780C5BB1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65866" y="3217376"/>
                  <a:ext cx="162545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7143" r="-14286"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C8EF4F-2CF7-1182-52FD-B040983524CD}"/>
                    </a:ext>
                  </a:extLst>
                </p:cNvPr>
                <p:cNvSpPr txBox="1"/>
                <p:nvPr/>
              </p:nvSpPr>
              <p:spPr>
                <a:xfrm>
                  <a:off x="4990651" y="3006330"/>
                  <a:ext cx="1763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DC8EF4F-2CF7-1182-52FD-B040983524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90651" y="3006330"/>
                  <a:ext cx="17633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33333" r="-26667" b="-3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" name="Arc 37">
              <a:extLst>
                <a:ext uri="{FF2B5EF4-FFF2-40B4-BE49-F238E27FC236}">
                  <a16:creationId xmlns:a16="http://schemas.microsoft.com/office/drawing/2014/main" id="{F449C03F-D3FA-6D94-C28D-3A1BDC42410B}"/>
                </a:ext>
              </a:extLst>
            </p:cNvPr>
            <p:cNvSpPr/>
            <p:nvPr/>
          </p:nvSpPr>
          <p:spPr>
            <a:xfrm rot="12946220">
              <a:off x="4608429" y="2971930"/>
              <a:ext cx="228600" cy="228600"/>
            </a:xfrm>
            <a:prstGeom prst="arc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2BF21E7-12D8-4CFC-2363-D3064ACA517F}"/>
                    </a:ext>
                  </a:extLst>
                </p:cNvPr>
                <p:cNvSpPr txBox="1"/>
                <p:nvPr/>
              </p:nvSpPr>
              <p:spPr>
                <a:xfrm>
                  <a:off x="4431022" y="2995324"/>
                  <a:ext cx="15594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  <a:ea typeface="Helvetica Neue Light" panose="02000403000000020004" pitchFamily="2" charset="0"/>
                          </a:rPr>
                          <m:t>𝜃</m:t>
                        </m:r>
                      </m:oMath>
                    </m:oMathPara>
                  </a14:m>
                  <a:endPara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92BF21E7-12D8-4CFC-2363-D3064ACA51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1022" y="2995324"/>
                  <a:ext cx="155940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23077" r="-23077" b="-1111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E1EA8E8-4A49-3702-67E5-D5B5EBA416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9845" y="1874520"/>
              <a:ext cx="0" cy="113181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4BCC1A-C260-B31E-B26F-CA13D21D9EC5}"/>
                </a:ext>
              </a:extLst>
            </p:cNvPr>
            <p:cNvCxnSpPr>
              <a:cxnSpLocks/>
            </p:cNvCxnSpPr>
            <p:nvPr/>
          </p:nvCxnSpPr>
          <p:spPr>
            <a:xfrm>
              <a:off x="5777641" y="3013994"/>
              <a:ext cx="890366" cy="0"/>
            </a:xfrm>
            <a:prstGeom prst="straightConnector1">
              <a:avLst/>
            </a:prstGeom>
            <a:ln w="12700">
              <a:solidFill>
                <a:schemeClr val="accent2">
                  <a:lumMod val="75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C5B9DE9-74B6-E8DF-2E71-6634C6C2506B}"/>
                    </a:ext>
                  </a:extLst>
                </p:cNvPr>
                <p:cNvSpPr txBox="1"/>
                <p:nvPr/>
              </p:nvSpPr>
              <p:spPr>
                <a:xfrm>
                  <a:off x="5643139" y="1649734"/>
                  <a:ext cx="2233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</mc:Choice>
          <mc:Fallback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8C5B9DE9-74B6-E8DF-2E71-6634C6C250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43139" y="1649734"/>
                  <a:ext cx="223330" cy="215444"/>
                </a:xfrm>
                <a:prstGeom prst="rect">
                  <a:avLst/>
                </a:prstGeom>
                <a:blipFill>
                  <a:blip r:embed="rId8"/>
                  <a:stretch>
                    <a:fillRect l="-11111" b="-176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2AD0202-E50B-8CE5-4F7A-A1063D3C197A}"/>
                    </a:ext>
                  </a:extLst>
                </p:cNvPr>
                <p:cNvSpPr txBox="1"/>
                <p:nvPr/>
              </p:nvSpPr>
              <p:spPr>
                <a:xfrm>
                  <a:off x="6482266" y="2766802"/>
                  <a:ext cx="18742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1" smtClean="0">
                                <a:solidFill>
                                  <a:schemeClr val="accent2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2">
                        <a:lumMod val="75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C2AD0202-E50B-8CE5-4F7A-A1063D3C19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82266" y="2766802"/>
                  <a:ext cx="187424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12500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CC313FF-ACB3-96B0-9AA7-9E6A01ED86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272604" y="2053650"/>
              <a:ext cx="497241" cy="960344"/>
            </a:xfrm>
            <a:prstGeom prst="straightConnector1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69DE57B-38BE-A0C0-7559-E3C4AA0396B4}"/>
                    </a:ext>
                  </a:extLst>
                </p:cNvPr>
                <p:cNvSpPr txBox="1"/>
                <p:nvPr/>
              </p:nvSpPr>
              <p:spPr>
                <a:xfrm>
                  <a:off x="5091624" y="1847549"/>
                  <a:ext cx="21467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</mc:Choice>
          <mc:Fallback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869DE57B-38BE-A0C0-7559-E3C4AA0396B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91624" y="1847549"/>
                  <a:ext cx="214674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5556" r="-11111" b="-222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C6E3BCB4-FF5C-38CF-76CA-7D766DA4E4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77641" y="2515062"/>
              <a:ext cx="890366" cy="498932"/>
            </a:xfrm>
            <a:prstGeom prst="straightConnector1">
              <a:avLst/>
            </a:prstGeom>
            <a:ln w="12700">
              <a:solidFill>
                <a:schemeClr val="accent5">
                  <a:lumMod val="60000"/>
                  <a:lumOff val="40000"/>
                </a:schemeClr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EB1424-69CD-7987-9FF4-85C9BF7657C0}"/>
                    </a:ext>
                  </a:extLst>
                </p:cNvPr>
                <p:cNvSpPr txBox="1"/>
                <p:nvPr/>
              </p:nvSpPr>
              <p:spPr>
                <a:xfrm>
                  <a:off x="6586010" y="2313359"/>
                  <a:ext cx="23230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D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</mc:Choice>
          <mc:Fallback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2FEB1424-69CD-7987-9FF4-85C9BF7657C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86010" y="2313359"/>
                  <a:ext cx="232308" cy="215444"/>
                </a:xfrm>
                <a:prstGeom prst="rect">
                  <a:avLst/>
                </a:prstGeom>
                <a:blipFill>
                  <a:blip r:embed="rId11"/>
                  <a:stretch>
                    <a:fillRect l="-10526" r="-10526" b="-157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20852EB-2FEB-4E62-661E-3F7731E0A837}"/>
                    </a:ext>
                  </a:extLst>
                </p:cNvPr>
                <p:cNvSpPr txBox="1"/>
                <p:nvPr/>
              </p:nvSpPr>
              <p:spPr>
                <a:xfrm>
                  <a:off x="5538667" y="2349036"/>
                  <a:ext cx="1763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620852EB-2FEB-4E62-661E-3F7731E0A8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8667" y="2349036"/>
                  <a:ext cx="176330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35714" r="-35714" b="-315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BA828AB-45A9-08D7-CD7A-37E0B455F174}"/>
                    </a:ext>
                  </a:extLst>
                </p:cNvPr>
                <p:cNvSpPr txBox="1"/>
                <p:nvPr/>
              </p:nvSpPr>
              <p:spPr>
                <a:xfrm>
                  <a:off x="6177382" y="2754053"/>
                  <a:ext cx="176330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400" b="0" i="0" smtClean="0">
                            <a:solidFill>
                              <a:schemeClr val="tx2">
                                <a:lumMod val="50000"/>
                                <a:lumOff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ϕ</m:t>
                        </m:r>
                      </m:oMath>
                    </m:oMathPara>
                  </a14:m>
                  <a:endParaRPr lang="en-US" sz="1400" dirty="0">
                    <a:solidFill>
                      <a:schemeClr val="tx2">
                        <a:lumMod val="50000"/>
                        <a:lumOff val="50000"/>
                      </a:schemeClr>
                    </a:solidFill>
                    <a:latin typeface="Helvetica Neue Light" panose="02000403000000020004" pitchFamily="2" charset="0"/>
                    <a:ea typeface="Helvetica Neue Light" panose="02000403000000020004" pitchFamily="2" charset="0"/>
                  </a:endParaRPr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BA828AB-45A9-08D7-CD7A-37E0B455F1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7382" y="2754053"/>
                  <a:ext cx="176330" cy="215444"/>
                </a:xfrm>
                <a:prstGeom prst="rect">
                  <a:avLst/>
                </a:prstGeom>
                <a:blipFill>
                  <a:blip r:embed="rId12"/>
                  <a:stretch>
                    <a:fillRect l="-33333" r="-26667" b="-3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Arc 7">
              <a:extLst>
                <a:ext uri="{FF2B5EF4-FFF2-40B4-BE49-F238E27FC236}">
                  <a16:creationId xmlns:a16="http://schemas.microsoft.com/office/drawing/2014/main" id="{D74E5CB0-F2EE-F1F8-52ED-E50D9A9DEEEB}"/>
                </a:ext>
              </a:extLst>
            </p:cNvPr>
            <p:cNvSpPr/>
            <p:nvPr/>
          </p:nvSpPr>
          <p:spPr>
            <a:xfrm rot="17898326">
              <a:off x="5567341" y="2592769"/>
              <a:ext cx="274320" cy="274320"/>
            </a:xfrm>
            <a:prstGeom prst="arc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20369F94-7B4F-98A5-6535-704A63876422}"/>
                </a:ext>
              </a:extLst>
            </p:cNvPr>
            <p:cNvSpPr/>
            <p:nvPr/>
          </p:nvSpPr>
          <p:spPr>
            <a:xfrm rot="2127679">
              <a:off x="5906588" y="2802339"/>
              <a:ext cx="274320" cy="274320"/>
            </a:xfrm>
            <a:prstGeom prst="arc">
              <a:avLst/>
            </a:prstGeom>
            <a:ln>
              <a:solidFill>
                <a:schemeClr val="tx2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ABA47B-48EA-7E7F-0BA0-7EE7FB658F57}"/>
                </a:ext>
              </a:extLst>
            </p:cNvPr>
            <p:cNvSpPr txBox="1"/>
            <p:nvPr/>
          </p:nvSpPr>
          <p:spPr>
            <a:xfrm>
              <a:off x="7479953" y="2743267"/>
              <a:ext cx="1960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p</a:t>
              </a:r>
              <a:r>
                <a:rPr lang="en-US" sz="14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lane of rotation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559C7EB-0A8D-A9E9-B13C-3F6125244EA2}"/>
                </a:ext>
              </a:extLst>
            </p:cNvPr>
            <p:cNvSpPr txBox="1"/>
            <p:nvPr/>
          </p:nvSpPr>
          <p:spPr>
            <a:xfrm rot="21180969">
              <a:off x="6966529" y="2471330"/>
              <a:ext cx="196053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Helvetica Neue Light" panose="02000403000000020004" pitchFamily="2" charset="0"/>
                  <a:ea typeface="Helvetica Neue Light" panose="02000403000000020004" pitchFamily="2" charset="0"/>
                </a:rPr>
                <a:t>chord line</a:t>
              </a:r>
              <a:endParaRPr lang="en-US" sz="1400" dirty="0">
                <a:latin typeface="Helvetica Neue Light" panose="02000403000000020004" pitchFamily="2" charset="0"/>
                <a:ea typeface="Helvetica Neue Light" panose="02000403000000020004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4595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26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HELVETICA NEUE LIGHT</vt:lpstr>
      <vt:lpstr>HELVETICA NEUE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Frank, Noah</dc:creator>
  <cp:lastModifiedBy>Frank, Noah</cp:lastModifiedBy>
  <cp:revision>2</cp:revision>
  <dcterms:created xsi:type="dcterms:W3CDTF">2025-10-04T12:28:37Z</dcterms:created>
  <dcterms:modified xsi:type="dcterms:W3CDTF">2025-10-04T16:53:16Z</dcterms:modified>
</cp:coreProperties>
</file>