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3" r:id="rId5"/>
    <p:sldId id="264" r:id="rId6"/>
    <p:sldId id="262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C803-C306-A198-0EBC-339DCBCE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C438D-DC20-62EE-6ABA-86074B7ED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D2BD-494B-2272-48EA-FAA93D8F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1562-26F3-80C5-FA51-15899BE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B414-30AE-B266-3E85-744A7B64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E158-AAC4-61F7-A932-CFF72DB4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4792C-2763-07E5-53CE-527370FB3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CB529-9EE8-709A-1AE3-8596EE6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EF0E-0E89-0209-4BBD-D55DE36E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2FFF-D1EB-604B-EDF7-ACFA5D14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4BC38-FC2F-3CAB-6467-AC494BEE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3E8CE-AF5A-ED0E-CD7D-E818FDB3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2600-9A0C-1BBD-293D-8ED93C9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667E-9D7F-9CD8-F846-0533A9CB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B843-341B-AFB1-04AB-B8D5AE9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09B7-26AC-0598-5CCA-CBB65A8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F209-2C4A-38E5-3C2C-3E4A9D9D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2BED-3D76-4D2B-8496-D96C24B8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0DF6-A5EE-180D-FA44-1503F108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CE48-D0CF-2E52-86B1-CC85E81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444F-2E2F-4770-FA62-329A5794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ED99-475F-EA91-9830-757B439A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EC28-62BC-EECD-8D7F-88F34956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CD6D-138A-ABD7-7B4D-921261F7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135D-B8C8-521C-B652-9B4C5E4F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06F8-7CC9-E124-C400-077A9EDF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A461-B681-0967-EFEB-DFB8CDD1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B3730-466F-FD77-B2E6-83FFC04A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C818-6324-CF23-59A5-C5BB6B2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0EE00-A24D-2BC3-E843-5974182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41D-9620-8E64-3ED2-FE8D2F0D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24E-3BDE-BF67-9797-BB677AB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2D6F-BD64-8B1A-C16D-4A5D959A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2D67-D257-CF2C-101D-4E8E5ECC1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CA185-A69B-F91F-9CA6-0B35FA880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31A57-51FD-352C-C795-31EAD69EB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BF5D2-92A1-F053-E139-25689363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8FA6F-3674-4866-7020-64559FF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61E3D-0EB4-9A5E-15F6-A89D413C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087F-B29B-787B-CFC7-4E1AE69D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30EBD-4484-46BB-680E-F8A713A8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1992B-FC45-36BC-759A-2AFB1D23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74C38-D89E-94EA-1863-7EEA460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7A960-D9DE-16AB-294A-2B33C669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E07BE-27F9-B448-3586-B458E55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F0E6-3BA7-525E-1225-4F5BA0B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2F5C-A33D-F729-F3A5-B1E4B703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F676-022D-BD00-0733-CA7D2A5F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B2B4-81F5-5943-45D2-64DDD361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FBDD-BCBB-863D-8630-3E455E4F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A32D-00D7-7561-1530-5B8E81AE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14BA-57BF-6450-0079-1E331737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647-65DA-1ABA-5AB8-1CE2A822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759AC-33C1-8FD9-0BFE-584C98025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FED55-C136-F7A8-56A2-689E612F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C138-BA17-50B8-D3AE-0F24F6A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530DF-8267-5545-4C25-40C31DC7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92D92-9861-D135-8605-28ED37A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7E7E9-C956-73D1-64F8-B2692B46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CBE9-F1D7-0D93-247B-F2F0CE1D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3AAC-6402-AF63-1D62-BC4CD15C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EE318-45EA-4ABA-AE61-274970EAD06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61C-2B12-6600-AFE1-D915B5FB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00A1-D86C-2120-E042-D25B5E48A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C9322-B878-408F-8996-4CD39E8C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2DA2-B713-C226-73ED-A9734C5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5e4 Reynolds number constraint</a:t>
            </a:r>
          </a:p>
        </p:txBody>
      </p:sp>
    </p:spTree>
    <p:extLst>
      <p:ext uri="{BB962C8B-B14F-4D97-AF65-F5344CB8AC3E}">
        <p14:creationId xmlns:p14="http://schemas.microsoft.com/office/powerpoint/2010/main" val="19782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green lines and numbers&#10;&#10;AI-generated content may be incorrect.">
            <a:extLst>
              <a:ext uri="{FF2B5EF4-FFF2-40B4-BE49-F238E27FC236}">
                <a16:creationId xmlns:a16="http://schemas.microsoft.com/office/drawing/2014/main" id="{F02224C8-107D-7D8C-E6CF-73C4CC7A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21" y="643467"/>
            <a:ext cx="3390956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6F18CDA6-BCBD-CE92-1EAD-FD981AA48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55" y="643467"/>
            <a:ext cx="3810062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CB19A0E9-B881-02E2-8CB7-2959A0319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58" y="3671316"/>
            <a:ext cx="3394482" cy="2545862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50A7934-A79B-3C91-E6C6-00F4C35ED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106" y="3671316"/>
            <a:ext cx="2459360" cy="2553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2E64C-4653-5EF1-4FAF-51B8C31DB02E}"/>
              </a:ext>
            </a:extLst>
          </p:cNvPr>
          <p:cNvSpPr txBox="1"/>
          <p:nvPr/>
        </p:nvSpPr>
        <p:spPr>
          <a:xfrm>
            <a:off x="2636520" y="91440"/>
            <a:ext cx="66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Eff=.69 | Thickness=0.061 m</a:t>
            </a:r>
          </a:p>
        </p:txBody>
      </p:sp>
    </p:spTree>
    <p:extLst>
      <p:ext uri="{BB962C8B-B14F-4D97-AF65-F5344CB8AC3E}">
        <p14:creationId xmlns:p14="http://schemas.microsoft.com/office/powerpoint/2010/main" val="324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BB5EF-A202-2D3E-F5F2-85F0102C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8108-1D76-BB78-B7AD-D0C759147808}"/>
              </a:ext>
            </a:extLst>
          </p:cNvPr>
          <p:cNvSpPr txBox="1"/>
          <p:nvPr/>
        </p:nvSpPr>
        <p:spPr>
          <a:xfrm>
            <a:off x="1960879" y="116013"/>
            <a:ext cx="799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A6E11-9B74-3F1C-4ACA-E8831795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9" y="692573"/>
            <a:ext cx="10583422" cy="1329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D91CB-D10B-7595-14FF-6EF6E82E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08" y="2075170"/>
            <a:ext cx="4278383" cy="41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green lines and a blue line&#10;&#10;AI-generated content may be incorrect.">
            <a:extLst>
              <a:ext uri="{FF2B5EF4-FFF2-40B4-BE49-F238E27FC236}">
                <a16:creationId xmlns:a16="http://schemas.microsoft.com/office/drawing/2014/main" id="{11EB7F1E-9CC8-F39F-8ACD-BCDE75A5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09" y="643467"/>
            <a:ext cx="3436780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EC2A5767-AD27-BE8D-8E5B-E10D9CB6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55" y="643467"/>
            <a:ext cx="3810062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361C6A1D-7238-4CFB-F776-EF2C18BE8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58" y="3671316"/>
            <a:ext cx="3394482" cy="2545862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7F16D3-7638-1E8C-D261-B65349B77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762" y="3671316"/>
            <a:ext cx="2626047" cy="2553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C9FFF-007B-7C42-467F-FD737A26D829}"/>
              </a:ext>
            </a:extLst>
          </p:cNvPr>
          <p:cNvSpPr txBox="1"/>
          <p:nvPr/>
        </p:nvSpPr>
        <p:spPr>
          <a:xfrm>
            <a:off x="2636520" y="91440"/>
            <a:ext cx="66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Eff=.64 | Thickness=0.061 m</a:t>
            </a:r>
          </a:p>
        </p:txBody>
      </p:sp>
    </p:spTree>
    <p:extLst>
      <p:ext uri="{BB962C8B-B14F-4D97-AF65-F5344CB8AC3E}">
        <p14:creationId xmlns:p14="http://schemas.microsoft.com/office/powerpoint/2010/main" val="298153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BC734F-E43A-F1EA-A65F-C7911EB1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51" y="643467"/>
            <a:ext cx="3402297" cy="25432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different types of lines&#10;&#10;AI-generated content may be incorrect.">
            <a:extLst>
              <a:ext uri="{FF2B5EF4-FFF2-40B4-BE49-F238E27FC236}">
                <a16:creationId xmlns:a16="http://schemas.microsoft.com/office/drawing/2014/main" id="{477E340E-8AD3-C630-5971-A0662CC4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55" y="643467"/>
            <a:ext cx="3810062" cy="25432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F3AAE5DC-ADCE-2139-10AC-7855F5D2B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58" y="3671316"/>
            <a:ext cx="3394482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B2FE7-4921-ED15-FC83-F4C61B6A1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822" y="3671316"/>
            <a:ext cx="2571927" cy="2553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14908-00D0-AC5B-E3B0-1B79A6F9D0C1}"/>
              </a:ext>
            </a:extLst>
          </p:cNvPr>
          <p:cNvSpPr txBox="1"/>
          <p:nvPr/>
        </p:nvSpPr>
        <p:spPr>
          <a:xfrm>
            <a:off x="2636520" y="91440"/>
            <a:ext cx="66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Eff=.67 | Thickness=0.085 m</a:t>
            </a:r>
          </a:p>
        </p:txBody>
      </p:sp>
    </p:spTree>
    <p:extLst>
      <p:ext uri="{BB962C8B-B14F-4D97-AF65-F5344CB8AC3E}">
        <p14:creationId xmlns:p14="http://schemas.microsoft.com/office/powerpoint/2010/main" val="10088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4C560-5CDD-83B5-59AC-7EEC2E20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B0D16-B614-B25E-2C1F-537D4E16459E}"/>
              </a:ext>
            </a:extLst>
          </p:cNvPr>
          <p:cNvSpPr txBox="1"/>
          <p:nvPr/>
        </p:nvSpPr>
        <p:spPr>
          <a:xfrm>
            <a:off x="1960879" y="116013"/>
            <a:ext cx="799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CCBDC-FFD2-AA60-9C79-1987A283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90" y="606801"/>
            <a:ext cx="10530619" cy="1439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39529-1F35-86FB-86EA-716217B3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432" y="2193275"/>
            <a:ext cx="4320814" cy="42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1D195A-2196-20EF-2C43-04F7579E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0" y="643467"/>
            <a:ext cx="3483858" cy="25432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852C9BF-6365-AA65-662B-280DF674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55" y="643467"/>
            <a:ext cx="3810062" cy="254321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with a blue line&#10;&#10;AI-generated content may be incorrect.">
            <a:extLst>
              <a:ext uri="{FF2B5EF4-FFF2-40B4-BE49-F238E27FC236}">
                <a16:creationId xmlns:a16="http://schemas.microsoft.com/office/drawing/2014/main" id="{18D2F11F-212E-A667-C54F-933C1E4F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58" y="3671316"/>
            <a:ext cx="3394482" cy="2545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D1148D-7259-C497-202F-E323630E7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382" y="3671316"/>
            <a:ext cx="2646807" cy="25534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0CE737-683E-D6B7-92BF-AC8FFD40DFF3}"/>
              </a:ext>
            </a:extLst>
          </p:cNvPr>
          <p:cNvSpPr txBox="1"/>
          <p:nvPr/>
        </p:nvSpPr>
        <p:spPr>
          <a:xfrm>
            <a:off x="2636520" y="91440"/>
            <a:ext cx="664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Eff=.67 | Thickness=0.085 m</a:t>
            </a:r>
          </a:p>
        </p:txBody>
      </p:sp>
    </p:spTree>
    <p:extLst>
      <p:ext uri="{BB962C8B-B14F-4D97-AF65-F5344CB8AC3E}">
        <p14:creationId xmlns:p14="http://schemas.microsoft.com/office/powerpoint/2010/main" val="14624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EBCB-6AF5-64F3-973D-70F9BDB8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B2E0-D8D1-A1A6-A866-0BF8FA8C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1e4 Reynolds number constraint</a:t>
            </a:r>
          </a:p>
        </p:txBody>
      </p:sp>
    </p:spTree>
    <p:extLst>
      <p:ext uri="{BB962C8B-B14F-4D97-AF65-F5344CB8AC3E}">
        <p14:creationId xmlns:p14="http://schemas.microsoft.com/office/powerpoint/2010/main" val="44861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1C4F1-1E5F-78ED-DAC2-1CADF8E9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392592"/>
            <a:ext cx="8087360" cy="60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A7CF-5EE5-8AB2-B1D1-B5C101A4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928F4-C122-92F3-1C8B-AA253FB592EC}"/>
              </a:ext>
            </a:extLst>
          </p:cNvPr>
          <p:cNvSpPr txBox="1"/>
          <p:nvPr/>
        </p:nvSpPr>
        <p:spPr>
          <a:xfrm>
            <a:off x="1960879" y="116013"/>
            <a:ext cx="799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Eppler E71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D8241-7EB9-97DC-05FC-A7D32EB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98" y="639233"/>
            <a:ext cx="9190404" cy="13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69F1-65E0-016F-EC36-150D4502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06" y="2141219"/>
            <a:ext cx="4428188" cy="44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2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5e4 Reynolds number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1e4 Reynolds number constraint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Frank, Noah - (NYC)</dc:creator>
  <cp:lastModifiedBy>Frank, Noah - (NYC)</cp:lastModifiedBy>
  <cp:revision>4</cp:revision>
  <dcterms:created xsi:type="dcterms:W3CDTF">2025-07-17T23:18:44Z</dcterms:created>
  <dcterms:modified xsi:type="dcterms:W3CDTF">2025-07-22T21:06:41Z</dcterms:modified>
</cp:coreProperties>
</file>