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699"/>
  </p:normalViewPr>
  <p:slideViewPr>
    <p:cSldViewPr>
      <p:cViewPr varScale="1">
        <p:scale>
          <a:sx n="84" d="100"/>
          <a:sy n="84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D6FC-67E0-FD45-88E4-938442C7E7C9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592E-359F-C142-B015-FAF77E7E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 populations contain information not just in the signal provided by the population, but also in the variability of the population (often called ‘noise’ correlations) (1)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Correlations can have a large effect at the population level even when they have a small effect at the level of pairs (2) 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noise correlations can have a strong influence on the information available in large populations (3)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7592E-359F-C142-B015-FAF77E7E52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6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0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1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7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85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5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10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2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Gunnar\Documents\Websites\CoSMo\images\header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8" r="19088"/>
          <a:stretch/>
        </p:blipFill>
        <p:spPr bwMode="auto">
          <a:xfrm>
            <a:off x="0" y="-1"/>
            <a:ext cx="9144000" cy="14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1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nrn1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eNtrOPy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Fisher Information Information Fishers</a:t>
            </a:r>
          </a:p>
          <a:p>
            <a:endParaRPr lang="en-US" dirty="0"/>
          </a:p>
          <a:p>
            <a:r>
              <a:rPr lang="en-US" dirty="0"/>
              <a:t>Eva </a:t>
            </a:r>
            <a:r>
              <a:rPr lang="en-US" dirty="0" err="1"/>
              <a:t>Berlot</a:t>
            </a:r>
            <a:r>
              <a:rPr lang="en-US" dirty="0"/>
              <a:t>, Lina, </a:t>
            </a:r>
            <a:r>
              <a:rPr lang="en-US" dirty="0" err="1"/>
              <a:t>Koronfel</a:t>
            </a:r>
            <a:r>
              <a:rPr lang="en-US" dirty="0"/>
              <a:t>, Tyler Manning, Noah Steinberg</a:t>
            </a:r>
          </a:p>
          <a:p>
            <a:br>
              <a:rPr lang="en-US" dirty="0"/>
            </a:b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14" y="14864"/>
            <a:ext cx="2448485" cy="14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testing re.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your model speak towards your </a:t>
            </a:r>
            <a:r>
              <a:rPr lang="en-CA" dirty="0" err="1"/>
              <a:t>hypothises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915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Critical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this a good model?</a:t>
            </a:r>
          </a:p>
        </p:txBody>
      </p:sp>
    </p:spTree>
    <p:extLst>
      <p:ext uri="{BB962C8B-B14F-4D97-AF65-F5344CB8AC3E}">
        <p14:creationId xmlns:p14="http://schemas.microsoft.com/office/powerpoint/2010/main" val="36750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have you learned?</a:t>
            </a:r>
          </a:p>
        </p:txBody>
      </p:sp>
    </p:spTree>
    <p:extLst>
      <p:ext uri="{BB962C8B-B14F-4D97-AF65-F5344CB8AC3E}">
        <p14:creationId xmlns:p14="http://schemas.microsoft.com/office/powerpoint/2010/main" val="334775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500" dirty="0"/>
              <a:t>‘The mechanics of state-dependent neural correlations’ </a:t>
            </a:r>
            <a:r>
              <a:rPr lang="en-US" sz="1500" dirty="0" err="1"/>
              <a:t>Dorion</a:t>
            </a:r>
            <a:r>
              <a:rPr lang="en-US" sz="1500" dirty="0"/>
              <a:t> et al </a:t>
            </a:r>
          </a:p>
          <a:p>
            <a:pPr fontAlgn="base"/>
            <a:r>
              <a:rPr lang="en-US" sz="1500" u="sng" dirty="0">
                <a:hlinkClick r:id="rId2"/>
              </a:rPr>
              <a:t>https://www.nature.com/articles/nrn1888</a:t>
            </a:r>
            <a:endParaRPr lang="en-US" sz="1500" dirty="0"/>
          </a:p>
          <a:p>
            <a:pPr fontAlgn="base"/>
            <a:r>
              <a:rPr lang="en-US" sz="1500" dirty="0" err="1"/>
              <a:t>Mendels</a:t>
            </a:r>
            <a:r>
              <a:rPr lang="en-US" sz="1500" dirty="0"/>
              <a:t> OP and Shamir M (2018) Relating the Structure of Noise Correlations in Macaque Primary Visual Cortex to Decoder Performance. Front. </a:t>
            </a:r>
            <a:r>
              <a:rPr lang="en-US" sz="1500" dirty="0" err="1"/>
              <a:t>Comput</a:t>
            </a:r>
            <a:r>
              <a:rPr lang="en-US" sz="1500" dirty="0"/>
              <a:t>. </a:t>
            </a:r>
            <a:r>
              <a:rPr lang="en-US" sz="1500" dirty="0" err="1"/>
              <a:t>Neurosci</a:t>
            </a:r>
            <a:r>
              <a:rPr lang="en-US" sz="1500" dirty="0"/>
              <a:t>. 12:12. </a:t>
            </a:r>
            <a:r>
              <a:rPr lang="en-US" sz="1500" dirty="0" err="1"/>
              <a:t>doi</a:t>
            </a:r>
            <a:r>
              <a:rPr lang="en-US" sz="1500" dirty="0"/>
              <a:t>: 10.3389/fncom.2018.00012</a:t>
            </a:r>
          </a:p>
          <a:p>
            <a:pPr fontAlgn="base"/>
            <a:r>
              <a:rPr lang="en-US" sz="1500" dirty="0"/>
              <a:t>The sign rule and beyond: boundary effects, flexibility, and noise correlations in neural population codes (Yu Hu, </a:t>
            </a:r>
            <a:r>
              <a:rPr lang="en-US" sz="1500" dirty="0" err="1"/>
              <a:t>Zylberg</a:t>
            </a:r>
            <a:r>
              <a:rPr lang="en-US" sz="1500" dirty="0"/>
              <a:t>, </a:t>
            </a:r>
            <a:r>
              <a:rPr lang="en-US" sz="1500" dirty="0" err="1"/>
              <a:t>Shea</a:t>
            </a:r>
            <a:r>
              <a:rPr lang="en-US" sz="1500" dirty="0"/>
              <a:t>-Brown)</a:t>
            </a:r>
          </a:p>
        </p:txBody>
      </p:sp>
    </p:spTree>
    <p:extLst>
      <p:ext uri="{BB962C8B-B14F-4D97-AF65-F5344CB8AC3E}">
        <p14:creationId xmlns:p14="http://schemas.microsoft.com/office/powerpoint/2010/main" val="26439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Phenomenon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/ goal /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known?</a:t>
            </a:r>
          </a:p>
          <a:p>
            <a:r>
              <a:rPr lang="en-CA" dirty="0"/>
              <a:t>Previous models?</a:t>
            </a:r>
          </a:p>
        </p:txBody>
      </p:sp>
    </p:spTree>
    <p:extLst>
      <p:ext uri="{BB962C8B-B14F-4D97-AF65-F5344CB8AC3E}">
        <p14:creationId xmlns:p14="http://schemas.microsoft.com/office/powerpoint/2010/main" val="407111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8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07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Selected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is this the appropriate toolkit?</a:t>
            </a:r>
          </a:p>
        </p:txBody>
      </p:sp>
    </p:spTree>
    <p:extLst>
      <p:ext uri="{BB962C8B-B14F-4D97-AF65-F5344CB8AC3E}">
        <p14:creationId xmlns:p14="http://schemas.microsoft.com/office/powerpoint/2010/main" val="2455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schematic /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6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Simulations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8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245</Words>
  <Application>Microsoft Macintosh PowerPoint</Application>
  <PresentationFormat>On-screen Show (4:3)</PresentationFormat>
  <Paragraphs>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eNtrOPy</vt:lpstr>
      <vt:lpstr>Phenomenon</vt:lpstr>
      <vt:lpstr>Objective / goal / question</vt:lpstr>
      <vt:lpstr>Background</vt:lpstr>
      <vt:lpstr>Parameters and variables</vt:lpstr>
      <vt:lpstr>Hypotheses</vt:lpstr>
      <vt:lpstr>Selected toolkit</vt:lpstr>
      <vt:lpstr>Model schematic / equations</vt:lpstr>
      <vt:lpstr>Simulations / results</vt:lpstr>
      <vt:lpstr>Model testing re. hypotheses</vt:lpstr>
      <vt:lpstr>Critical model evaluation</vt:lpstr>
      <vt:lpstr>Summary &amp; conclusions</vt:lpstr>
      <vt:lpstr>References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Gunnar</dc:creator>
  <cp:lastModifiedBy>Steinberg, Noah (NIH/NIMH) [F]</cp:lastModifiedBy>
  <cp:revision>13</cp:revision>
  <dcterms:created xsi:type="dcterms:W3CDTF">2016-08-11T14:28:26Z</dcterms:created>
  <dcterms:modified xsi:type="dcterms:W3CDTF">2018-08-09T16:55:43Z</dcterms:modified>
</cp:coreProperties>
</file>