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64" r:id="rId6"/>
    <p:sldId id="261" r:id="rId7"/>
    <p:sldId id="266" r:id="rId8"/>
    <p:sldId id="265" r:id="rId9"/>
    <p:sldId id="267" r:id="rId10"/>
    <p:sldId id="272" r:id="rId11"/>
    <p:sldId id="273" r:id="rId12"/>
    <p:sldId id="274" r:id="rId13"/>
    <p:sldId id="275" r:id="rId14"/>
    <p:sldId id="278" r:id="rId15"/>
    <p:sldId id="27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46E85-B1DA-07FB-AA60-0AD3C9C5E903}" v="502" dt="2024-05-21T15:22:25.412"/>
    <p1510:client id="{84824564-A114-5083-C3E2-808A7CC09A26}" v="93" dt="2024-05-22T07:48:03.586"/>
    <p1510:client id="{A9E77987-396C-CEB9-5D64-E43F8ECCEA2B}" v="6" dt="2024-05-22T09:04:33.549"/>
    <p1510:client id="{AB0410D3-95A6-DB08-7ABC-181D0E6DE528}" v="705" dt="2024-05-22T06:35:34.100"/>
    <p1510:client id="{E8F995E4-C0DF-B2A7-7CBA-93989679772E}" v="74" dt="2024-05-20T21:05:23.881"/>
    <p1510:client id="{F025D6F5-030B-1ACC-91D6-AF8708630B69}" v="78" dt="2024-05-22T05:33:08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0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Programmation par contraintes à distance en Prolog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Projet de semestre 6 – Noah </a:t>
            </a:r>
            <a:r>
              <a:rPr lang="fr-FR" err="1"/>
              <a:t>Godel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B2ACB56-8EFF-8C26-C8A5-494E71AE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>
            <a:normAutofit fontScale="90000"/>
          </a:bodyPr>
          <a:lstStyle/>
          <a:p>
            <a:r>
              <a:rPr lang="fr-FR" sz="4000">
                <a:ea typeface="+mj-lt"/>
                <a:cs typeface="+mj-lt"/>
              </a:rPr>
              <a:t>Travail effectué - Structure d'un problème</a:t>
            </a:r>
            <a:endParaRPr lang="en-US" sz="4000">
              <a:ea typeface="+mj-lt"/>
              <a:cs typeface="+mj-lt"/>
            </a:endParaRPr>
          </a:p>
          <a:p>
            <a:endParaRPr lang="fr-FR" sz="480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A6B0267-B3BC-AC69-9C4C-21696726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79" y="492518"/>
            <a:ext cx="5709374" cy="5863438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7AD9854-A87C-FDBD-7F0C-75BE5A83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DA64A-FF46-F832-25C1-6A3362B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90CEE8-76A4-4115-8FF8-5F14EFA9EAAC}" type="datetime1">
              <a:pPr>
                <a:spcAft>
                  <a:spcPts val="600"/>
                </a:spcAft>
              </a:pPr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0F0A1-2B89-AEAD-11AB-CC8FBF0F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F160D-5634-90BB-29EF-BE61985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7CEFB-553B-9DE2-6BD4-7E64C250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effectué - Job dispatcher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F14CB-11FA-9B84-34D2-5366A899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Distribue les t</a:t>
            </a:r>
            <a:r>
              <a:rPr lang="fr-FR">
                <a:ea typeface="+mn-lt"/>
                <a:cs typeface="+mn-lt"/>
              </a:rPr>
              <a:t>â</a:t>
            </a:r>
            <a:r>
              <a:rPr lang="fr-FR"/>
              <a:t>ches entre les </a:t>
            </a:r>
            <a:r>
              <a:rPr lang="fr-FR" err="1"/>
              <a:t>workers</a:t>
            </a:r>
            <a:endParaRPr lang="fr-FR"/>
          </a:p>
          <a:p>
            <a:r>
              <a:rPr lang="fr-FR"/>
              <a:t>Go &amp; </a:t>
            </a:r>
            <a:r>
              <a:rPr lang="fr-FR" err="1"/>
              <a:t>Fiber</a:t>
            </a:r>
            <a:endParaRPr lang="fr-FR"/>
          </a:p>
          <a:p>
            <a:r>
              <a:rPr lang="fr-FR"/>
              <a:t>JWT pour l'authentification</a:t>
            </a:r>
          </a:p>
          <a:p>
            <a:r>
              <a:rPr lang="fr-FR"/>
              <a:t>Interface Administrateur pour créer des </a:t>
            </a:r>
            <a:r>
              <a:rPr lang="fr-FR" err="1"/>
              <a:t>tokens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492F8-1AED-A32E-FAA8-E55D9AEC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5B1-22A8-4A84-BBE2-D8367AE42A30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C9FFB-83C2-B833-4177-F558AE35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540F9-FD87-6619-5968-E839EC54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1081B-DBCB-0D57-F0ED-D707BF6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fr-FR"/>
              <a:t>Résultats - Problème des N reines</a:t>
            </a:r>
          </a:p>
        </p:txBody>
      </p:sp>
      <p:pic>
        <p:nvPicPr>
          <p:cNvPr id="7" name="Espace réservé du contenu 6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4EF1B3-E212-01FE-6315-0885E6FB4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141712" y="2559171"/>
            <a:ext cx="5908574" cy="3382658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9AC55-7854-815B-661D-959B739A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4B843CD-281A-4CEF-8448-F1B6A46E8457}" type="datetime1">
              <a:pPr>
                <a:spcAft>
                  <a:spcPts val="600"/>
                </a:spcAft>
              </a:pPr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E258B-4814-A197-A2EB-47282C8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3EB70-C58E-E2DD-02DF-7C1567C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1081B-DBCB-0D57-F0ED-D707BF6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 fontScale="90000"/>
          </a:bodyPr>
          <a:lstStyle/>
          <a:p>
            <a:r>
              <a:rPr lang="fr-FR"/>
              <a:t>Résultats - Problème des </a:t>
            </a:r>
            <a:r>
              <a:rPr lang="fr-FR">
                <a:ea typeface="+mj-lt"/>
                <a:cs typeface="+mj-lt"/>
              </a:rPr>
              <a:t>triplets pythagoricien</a:t>
            </a:r>
            <a:endParaRPr lang="fr-FR"/>
          </a:p>
        </p:txBody>
      </p:sp>
      <p:pic>
        <p:nvPicPr>
          <p:cNvPr id="7" name="Espace réservé du contenu 6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4EF1B3-E212-01FE-6315-0885E6FB4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141712" y="2606657"/>
            <a:ext cx="5908574" cy="3287686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9AC55-7854-815B-661D-959B739A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4B843CD-281A-4CEF-8448-F1B6A46E8457}" type="datetime1">
              <a:rPr lang="en-US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E258B-4814-A197-A2EB-47282C8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3EB70-C58E-E2DD-02DF-7C1567C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042E-18BE-EF88-2924-A60D6065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03BE4-8970-8F4E-164C-4295BEE3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22AD3-9C56-AC06-954A-DC3CC88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5E0D-7900-44F5-98F5-E9943CA983BA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FE133-C6E9-0021-FC45-8BA79DD6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7CF25-8D6B-6CC8-4347-88F1348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/>
          </a:p>
        </p:txBody>
      </p:sp>
      <p:pic>
        <p:nvPicPr>
          <p:cNvPr id="7" name="Screencast 2024-05-22 08-56-05-00.00.01.985-00.00.40.359">
            <a:hlinkClick r:id="" action="ppaction://media"/>
            <a:extLst>
              <a:ext uri="{FF2B5EF4-FFF2-40B4-BE49-F238E27FC236}">
                <a16:creationId xmlns:a16="http://schemas.microsoft.com/office/drawing/2014/main" id="{84FCA194-4E10-0A5C-B12F-658A6FDBAD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624" y="80914"/>
            <a:ext cx="10706279" cy="66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E4334-6073-E245-4DA4-CC87CE03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 - Idées d'extension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A2F6D-3CEB-9D0A-6C4B-96B9FA4C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Support pour GNU Prolog</a:t>
            </a:r>
          </a:p>
          <a:p>
            <a:r>
              <a:rPr lang="fr-FR"/>
              <a:t>Limitation du nombre de requêtes par utilisateur</a:t>
            </a:r>
          </a:p>
          <a:p>
            <a:r>
              <a:rPr lang="fr-FR"/>
              <a:t>Meilleure gestion des utilisateurs globale</a:t>
            </a:r>
          </a:p>
          <a:p>
            <a:r>
              <a:rPr lang="fr-FR"/>
              <a:t>Statistiques de l'utilisation du service</a:t>
            </a:r>
          </a:p>
          <a:p>
            <a:r>
              <a:rPr lang="fr-FR"/>
              <a:t>Plus de types de contraintes voir d'autres </a:t>
            </a:r>
            <a:r>
              <a:rPr lang="fr-FR" err="1"/>
              <a:t>solvers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2C43B-5D1E-C47E-96F1-5348740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A071-6DC9-4CD6-B315-1A5E3E5D8F61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B9E24-BBDA-43BC-FF2A-C7E91E6F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F7C1-031B-5F07-4B1E-836D80B9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79E26-9EA3-795D-F222-1D135799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>
            <a:normAutofit/>
          </a:bodyPr>
          <a:lstStyle/>
          <a:p>
            <a:r>
              <a:rPr lang="fr-FR"/>
              <a:t>Programmation </a:t>
            </a:r>
            <a:br>
              <a:rPr lang="fr-FR"/>
            </a:br>
            <a:r>
              <a:rPr lang="fr-FR"/>
              <a:t>par contraintes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3BB8988-30B6-00C9-B3D7-D8A767C2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CE168-05BD-91C7-CE14-94482218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5606DA-A0DC-4960-907C-F54C342856D2}" type="datetime1">
              <a:rPr lang="en-US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99E44-8A70-6C45-3041-A51DAF1E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ED15C4-F7D2-FCBA-BA96-08FEB9F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" name="Espace réservé du contenu 19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F8B43F52-0E41-7CC4-11D9-C00E8606E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984" y="986460"/>
            <a:ext cx="7851678" cy="4958679"/>
          </a:xfrm>
        </p:spPr>
      </p:pic>
    </p:spTree>
    <p:extLst>
      <p:ext uri="{BB962C8B-B14F-4D97-AF65-F5344CB8AC3E}">
        <p14:creationId xmlns:p14="http://schemas.microsoft.com/office/powerpoint/2010/main" val="13281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9439E-C2FC-53FA-EFBE-6F92774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longue durée</a:t>
            </a:r>
          </a:p>
        </p:txBody>
      </p:sp>
      <p:pic>
        <p:nvPicPr>
          <p:cNvPr id="8" name="Espace réservé du contenu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64B11F8-216A-92A2-2D6F-5C15351C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719" y="1373350"/>
            <a:ext cx="4863548" cy="41148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8E5FDE-5FCE-3A26-C113-1745B31B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FB3C54-B63B-2960-246C-D4FE5AEC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3226-E16E-41FD-AD6D-F1AA23A62814}" type="datetime1">
              <a:t>22/05/2024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F862A-1AEA-D8A8-5662-3DD4361D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602AB4-E57D-52C1-A529-6D36FC21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5215E-DFB1-5BE2-03C4-D04E75D6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 ? -&gt; Service Web</a:t>
            </a:r>
          </a:p>
        </p:txBody>
      </p:sp>
      <p:pic>
        <p:nvPicPr>
          <p:cNvPr id="7" name="Espace réservé du contenu 6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EEA5697A-0B4D-C338-2090-E7DEB74E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172" y="2558122"/>
            <a:ext cx="8022980" cy="329683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8C21D-48E0-4AB9-1352-701058A4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DE9A-CF2C-4302-BF4E-441517378617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F1D53-F417-02FE-5E9D-82777F4D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07C09-F38C-1975-1872-CD8DD226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895BA-D106-41E8-9D7B-53476BC5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 -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92893-BC10-BFC1-42CE-891984C1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Projet précédant -&gt; lien entre OR-Tools et Prolog au niveau objet</a:t>
            </a:r>
          </a:p>
          <a:p>
            <a:endParaRPr lang="fr-FR"/>
          </a:p>
          <a:p>
            <a:r>
              <a:rPr lang="fr-FR" dirty="0"/>
              <a:t>Maintenant -&gt; faire un service web et client Prolog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fr-FR" dirty="0"/>
              <a:t>Utiliser la puissance de calcul du serveur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fr-FR" dirty="0"/>
              <a:t>Concurrence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fr-FR" dirty="0"/>
              <a:t>Gestion d'accès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endParaRPr lang="fr-FR"/>
          </a:p>
          <a:p>
            <a:pPr marL="493395" lvl="1">
              <a:buFont typeface="Courier New" panose="020B0604020202020204" pitchFamily="34" charset="0"/>
              <a:buChar char="o"/>
            </a:pPr>
            <a:endParaRPr lang="fr-FR"/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39F2D-CFFF-1D06-84C5-DB4D961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386-9C7C-4C49-93E0-83A2D6BCF48B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C0F89-EC29-1DB4-2507-5115FC2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5A30A-887E-B627-4FEA-5262DA89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7369E-D295-15BD-AE8F-8A5B679D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 - Google OR-Tools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C1308-AF4A-28F3-78C4-2B8AB687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>
                <a:solidFill>
                  <a:srgbClr val="000000"/>
                </a:solidFill>
                <a:latin typeface="Grandview Display"/>
                <a:cs typeface="Arial"/>
              </a:rPr>
              <a:t>Librairie Open-Source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>
                <a:solidFill>
                  <a:srgbClr val="000000"/>
                </a:solidFill>
                <a:latin typeface="Grandview Display"/>
                <a:cs typeface="Arial"/>
              </a:rPr>
              <a:t>Recherche opérationnelle</a:t>
            </a:r>
          </a:p>
          <a:p>
            <a:pPr>
              <a:lnSpc>
                <a:spcPct val="150000"/>
              </a:lnSpc>
            </a:pPr>
            <a:r>
              <a:rPr lang="fr-FR">
                <a:cs typeface="Arial"/>
              </a:rPr>
              <a:t>Rapide (codé en C++)</a:t>
            </a:r>
          </a:p>
          <a:p>
            <a:pPr>
              <a:lnSpc>
                <a:spcPct val="150000"/>
              </a:lnSpc>
            </a:pPr>
            <a:r>
              <a:rPr lang="fr-FR">
                <a:cs typeface="Arial"/>
              </a:rPr>
              <a:t>Pas de SDK pour Prolog</a:t>
            </a:r>
          </a:p>
          <a:p>
            <a:pPr>
              <a:lnSpc>
                <a:spcPct val="150000"/>
              </a:lnSpc>
            </a:pPr>
            <a:r>
              <a:rPr lang="fr-FR">
                <a:cs typeface="Arial"/>
              </a:rPr>
              <a:t>CP_SAT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4E756-1113-6A5D-0612-54871C37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1897-7954-4F31-96F6-6FD52272320E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98928-79F4-B78E-AA4C-5737C261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DC7DB-7F54-20BB-1283-E9841564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/>
          </a:p>
        </p:txBody>
      </p:sp>
      <p:pic>
        <p:nvPicPr>
          <p:cNvPr id="9" name="Image 8" descr="Une image contenant Police, logo, Graphique, symbole">
            <a:extLst>
              <a:ext uri="{FF2B5EF4-FFF2-40B4-BE49-F238E27FC236}">
                <a16:creationId xmlns:a16="http://schemas.microsoft.com/office/drawing/2014/main" id="{8648AFE1-42C0-53FE-E3AA-A364621E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49" y="3302467"/>
            <a:ext cx="609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836F4-AC1F-CDF3-ED28-1AD5716B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 anchor="t">
            <a:normAutofit/>
          </a:bodyPr>
          <a:lstStyle/>
          <a:p>
            <a:r>
              <a:rPr lang="fr-FR"/>
              <a:t>Contexte – SWI-Prolog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2F251-DF2F-5375-6D75-0CDF6A69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336328" cy="3182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Langage de programmation logique</a:t>
            </a:r>
          </a:p>
          <a:p>
            <a:r>
              <a:rPr lang="fr-FR" sz="2400" dirty="0"/>
              <a:t>Open Source</a:t>
            </a:r>
          </a:p>
          <a:p>
            <a:r>
              <a:rPr lang="fr-FR" sz="2400" dirty="0"/>
              <a:t>Grand </a:t>
            </a:r>
            <a:r>
              <a:rPr lang="fr-FR" sz="2400" dirty="0">
                <a:ea typeface="+mn-lt"/>
                <a:cs typeface="+mn-lt"/>
              </a:rPr>
              <a:t>écosystème</a:t>
            </a:r>
            <a:r>
              <a:rPr lang="fr-FR" sz="2400" dirty="0"/>
              <a:t> de librairies</a:t>
            </a:r>
          </a:p>
          <a:p>
            <a:endParaRPr lang="fr-FR"/>
          </a:p>
        </p:txBody>
      </p:sp>
      <p:pic>
        <p:nvPicPr>
          <p:cNvPr id="8" name="Image 7" descr="SWI-Prolog owl logo">
            <a:extLst>
              <a:ext uri="{FF2B5EF4-FFF2-40B4-BE49-F238E27FC236}">
                <a16:creationId xmlns:a16="http://schemas.microsoft.com/office/drawing/2014/main" id="{E94E43FE-4018-0D6F-DF16-0A58CDC0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894" y="2833901"/>
            <a:ext cx="2034623" cy="1658938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69B28E-2B61-1ECD-CC9C-37BE6402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4747EC1-1BC8-495E-8C08-8A01A9A8092D}" type="datetime1">
              <a:rPr lang="fr-FR"/>
              <a:pPr>
                <a:spcAft>
                  <a:spcPts val="600"/>
                </a:spcAft>
              </a:pPr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658E24-F4D7-1B00-C2DE-8D7A924E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12B1D-2B0C-4E0A-A835-83E3F98A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05BAC-6CD6-F0D7-0286-3B7AD1D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23AE2-D260-691D-9B35-FC91A46F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Service Web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fr-FR"/>
              <a:t>Authentification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fr-FR"/>
              <a:t>Architecture distribuée</a:t>
            </a:r>
          </a:p>
          <a:p>
            <a:r>
              <a:rPr lang="fr-FR"/>
              <a:t>Déploiement </a:t>
            </a:r>
            <a:r>
              <a:rPr lang="fr-FR" err="1"/>
              <a:t>Kubernetes</a:t>
            </a:r>
            <a:endParaRPr lang="fr-FR"/>
          </a:p>
          <a:p>
            <a:r>
              <a:rPr lang="fr-FR"/>
              <a:t>Client Prolog</a:t>
            </a:r>
          </a:p>
          <a:p>
            <a:r>
              <a:rPr lang="fr-FR"/>
              <a:t>Tests de performances</a:t>
            </a:r>
          </a:p>
          <a:p>
            <a:r>
              <a:rPr lang="fr-FR"/>
              <a:t>Fournir des programmes de démonstration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E5D3C-4463-94AE-F4A0-0B103DA6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4F2-8D4B-4283-BE69-5DBC0D71AE20}" type="datetime1"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5042F-2F2D-9A15-9C74-B4275088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6B833-BC5C-DD0B-D0C9-BAC730C5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75FF-99AC-FD0E-6DAF-BE9AFEC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fr-FR"/>
              <a:t>Travail effectué - Architecture</a:t>
            </a:r>
          </a:p>
        </p:txBody>
      </p:sp>
      <p:pic>
        <p:nvPicPr>
          <p:cNvPr id="8" name="Espace réservé du contenu 6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43804A08-B964-BABB-29A7-CB2030AF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6" y="2559171"/>
            <a:ext cx="8250385" cy="3382658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E398B-D0C1-529D-4201-97E5851E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239204-AC61-44BC-B19E-23245346CCDE}" type="datetime1">
              <a:pPr>
                <a:spcAft>
                  <a:spcPts val="600"/>
                </a:spcAft>
              </a:pPr>
              <a:t>22/05/2024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878F2-6352-3445-F28B-A0E4454D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2C811-540D-E484-7B07-DEC75817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6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DashVTI</vt:lpstr>
      <vt:lpstr>Programmation par contraintes à distance en Prolog</vt:lpstr>
      <vt:lpstr>Programmation  par contraintes</vt:lpstr>
      <vt:lpstr>Problème de longue durée</vt:lpstr>
      <vt:lpstr>Solution ? -&gt; Service Web</vt:lpstr>
      <vt:lpstr>Contexte - Besoins</vt:lpstr>
      <vt:lpstr>Contexte - Google OR-Tools</vt:lpstr>
      <vt:lpstr>Contexte – SWI-Prolog</vt:lpstr>
      <vt:lpstr>Objectives</vt:lpstr>
      <vt:lpstr>Travail effectué - Architecture</vt:lpstr>
      <vt:lpstr>Travail effectué - Structure d'un problème  </vt:lpstr>
      <vt:lpstr>Travail effectué - Job dispatcher</vt:lpstr>
      <vt:lpstr>Résultats - Problème des N reines</vt:lpstr>
      <vt:lpstr>Résultats - Problème des triplets pythagoricien</vt:lpstr>
      <vt:lpstr>Présentation PowerPoint</vt:lpstr>
      <vt:lpstr>Conclusion - Idées d'extension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41</cp:revision>
  <dcterms:created xsi:type="dcterms:W3CDTF">2024-05-20T14:42:00Z</dcterms:created>
  <dcterms:modified xsi:type="dcterms:W3CDTF">2024-05-22T09:07:43Z</dcterms:modified>
</cp:coreProperties>
</file>