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66" r:id="rId6"/>
    <p:sldId id="262" r:id="rId7"/>
    <p:sldId id="264" r:id="rId8"/>
    <p:sldId id="265" r:id="rId9"/>
    <p:sldId id="258" r:id="rId10"/>
    <p:sldId id="263" r:id="rId11"/>
    <p:sldId id="257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12BB-8ADC-4396-A277-2B0F62280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637" y="1644587"/>
            <a:ext cx="8001000" cy="297180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 err="1"/>
              <a:t>Wallmart</a:t>
            </a:r>
            <a:r>
              <a:rPr lang="en-IN" dirty="0"/>
              <a:t> case study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46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AEADD2-E691-4EA1-9146-4A70D649D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101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14E53-B80B-419C-9739-6246FBBE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45225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21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0F835D-9A1E-4C3F-B937-60737E53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30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9C0023-2B46-4FE8-924E-45D47707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05" y="98771"/>
            <a:ext cx="8184589" cy="6660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86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BE729C-3F56-4EFA-9346-35C9E891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41" y="108751"/>
            <a:ext cx="8083718" cy="6640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00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9216AF-5B69-4F54-A485-A84CF191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37" y="0"/>
            <a:ext cx="81585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01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6A449-38FF-493C-9B4E-B396AA98E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8" y="26375"/>
            <a:ext cx="8123624" cy="6805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75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816C4-2999-473F-9F7C-B54F6A97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60" y="174978"/>
            <a:ext cx="8070279" cy="6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EE4D3-40EF-4E2A-9873-AFE347B5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3" y="327391"/>
            <a:ext cx="8222693" cy="6203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46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EC29CF-72EF-4A8B-BB01-82FECF2A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39" y="0"/>
            <a:ext cx="797072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43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0C8E84-2B20-4D6A-BAFF-43E1F3E4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518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FFA9C-839C-40F5-9E24-EE6A55604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91" y="1779127"/>
            <a:ext cx="8047417" cy="3299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009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B2C56-BA98-4A98-87D0-D5C94740C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70" y="1752454"/>
            <a:ext cx="8062659" cy="3353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607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C76995-9B4D-4F8B-991F-D4E095E0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665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5BC4F-C619-4F15-B559-A49F4F3EC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8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01109-9F7C-4955-9B51-2DD3971B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596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B4C42-22D4-453C-9C90-6D44DABE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00719"/>
            <a:ext cx="10920406" cy="6256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736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3113A-97D4-4E2A-BA65-CBD92DD16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71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447F40-3842-40FB-8B08-27A8718E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98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76AFAC-60A5-4909-A4B4-FCFE4CEF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" y="380736"/>
            <a:ext cx="10920406" cy="609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5199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3</vt:lpstr>
      <vt:lpstr>Slice</vt:lpstr>
      <vt:lpstr>   Wallmart case study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prithvi decca</dc:creator>
  <cp:lastModifiedBy>prithvi decca</cp:lastModifiedBy>
  <cp:revision>9</cp:revision>
  <dcterms:created xsi:type="dcterms:W3CDTF">2018-11-06T09:51:46Z</dcterms:created>
  <dcterms:modified xsi:type="dcterms:W3CDTF">2018-11-22T08:50:58Z</dcterms:modified>
</cp:coreProperties>
</file>