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6" r:id="rId6"/>
    <p:sldId id="262" r:id="rId7"/>
    <p:sldId id="264" r:id="rId8"/>
    <p:sldId id="265" r:id="rId9"/>
    <p:sldId id="258" r:id="rId10"/>
    <p:sldId id="263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12BB-8ADC-4396-A277-2B0F6228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37" y="1644587"/>
            <a:ext cx="8001000" cy="29718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Walmart case study</a:t>
            </a:r>
            <a:br>
              <a:rPr lang="en-IN" dirty="0"/>
            </a:br>
            <a:r>
              <a:rPr lang="en-IN" dirty="0"/>
              <a:t>(sales forecast)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35821-6FC1-47C8-A2B9-4B842F3B8213}"/>
              </a:ext>
            </a:extLst>
          </p:cNvPr>
          <p:cNvSpPr txBox="1"/>
          <p:nvPr/>
        </p:nvSpPr>
        <p:spPr>
          <a:xfrm flipH="1">
            <a:off x="8657058" y="4678532"/>
            <a:ext cx="3239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</a:t>
            </a:r>
            <a:r>
              <a:rPr lang="en-IN"/>
              <a:t>_7</a:t>
            </a:r>
          </a:p>
          <a:p>
            <a:endParaRPr lang="en-IN" dirty="0"/>
          </a:p>
          <a:p>
            <a:r>
              <a:rPr lang="en-IN" dirty="0" err="1"/>
              <a:t>Prithviraj</a:t>
            </a:r>
            <a:r>
              <a:rPr lang="en-IN" dirty="0"/>
              <a:t> Decca</a:t>
            </a:r>
          </a:p>
          <a:p>
            <a:r>
              <a:rPr lang="en-IN" dirty="0"/>
              <a:t>Kavi Santosh Kumar</a:t>
            </a:r>
          </a:p>
          <a:p>
            <a:r>
              <a:rPr lang="en-IN" dirty="0"/>
              <a:t>Ashish </a:t>
            </a:r>
            <a:r>
              <a:rPr lang="en-IN" dirty="0" err="1"/>
              <a:t>Subudhi</a:t>
            </a:r>
            <a:endParaRPr lang="en-IN" dirty="0"/>
          </a:p>
          <a:p>
            <a:r>
              <a:rPr lang="en-IN" dirty="0" err="1"/>
              <a:t>Harihara</a:t>
            </a:r>
            <a:r>
              <a:rPr lang="en-IN" dirty="0"/>
              <a:t> Sai Varanasi</a:t>
            </a:r>
          </a:p>
        </p:txBody>
      </p:sp>
    </p:spTree>
    <p:extLst>
      <p:ext uri="{BB962C8B-B14F-4D97-AF65-F5344CB8AC3E}">
        <p14:creationId xmlns:p14="http://schemas.microsoft.com/office/powerpoint/2010/main" val="350546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EADD2-E691-4EA1-9146-4A70D649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01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14E53-B80B-419C-9739-6246FBBE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45225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1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F835D-9A1E-4C3F-B937-60737E53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0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C0023-2B46-4FE8-924E-45D47707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98771"/>
            <a:ext cx="8184589" cy="666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6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E729C-3F56-4EFA-9346-35C9E891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41" y="108751"/>
            <a:ext cx="8083718" cy="6640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00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216AF-5B69-4F54-A485-A84CF191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37" y="0"/>
            <a:ext cx="81585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01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6A449-38FF-493C-9B4E-B396AA98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26375"/>
            <a:ext cx="8123624" cy="68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7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816C4-2999-473F-9F7C-B54F6A97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60" y="174978"/>
            <a:ext cx="8070279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EE4D3-40EF-4E2A-9873-AFE347B5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327391"/>
            <a:ext cx="8222693" cy="6203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4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C29CF-72EF-4A8B-BB01-82FECF2A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39" y="0"/>
            <a:ext cx="797072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C8E84-2B20-4D6A-BAFF-43E1F3E4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51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FFA9C-839C-40F5-9E24-EE6A5560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779127"/>
            <a:ext cx="8047417" cy="329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00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B2C56-BA98-4A98-87D0-D5C94740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1752454"/>
            <a:ext cx="8062659" cy="3353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07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76995-9B4D-4F8B-991F-D4E095E0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6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5BC4F-C619-4F15-B559-A49F4F3E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8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01109-9F7C-4955-9B51-2DD3971B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6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B4C42-22D4-453C-9C90-6D44DABE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00719"/>
            <a:ext cx="10920406" cy="6256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3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3113A-97D4-4E2A-BA65-CBD92DD1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47F40-3842-40FB-8B08-27A8718E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98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6AFAC-60A5-4909-A4B4-FCFE4CEF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5199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</Words>
  <Application>Microsoft Office PowerPoint</Application>
  <PresentationFormat>Widescreen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   Walmart case study (sales forecast)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prithvi decca</dc:creator>
  <cp:lastModifiedBy>prithvi decca</cp:lastModifiedBy>
  <cp:revision>10</cp:revision>
  <dcterms:created xsi:type="dcterms:W3CDTF">2018-11-06T09:51:46Z</dcterms:created>
  <dcterms:modified xsi:type="dcterms:W3CDTF">2018-11-22T09:47:58Z</dcterms:modified>
</cp:coreProperties>
</file>