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reduced_layers_0_2025-03-03_19-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reduced_layers_1_2025-03-03_21-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reduced_layers_2_2025-03-04_00-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reduced_layers_3_2025-03-04_02-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reduced_layers_4_2025-03-04_04-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reduced_layers_5_2025-03-04_06-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