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7"/>
    <p:restoredTop sz="94589"/>
  </p:normalViewPr>
  <p:slideViewPr>
    <p:cSldViewPr snapToGrid="0" snapToObjects="1">
      <p:cViewPr varScale="1">
        <p:scale>
          <a:sx n="80" d="100"/>
          <a:sy n="80" d="100"/>
        </p:scale>
        <p:origin x="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93089-16CB-F347-ABD8-A4BF5E8575E5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40316-198E-3F40-B84E-3A302DE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0316-198E-3F40-B84E-3A302DEF84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40316-198E-3F40-B84E-3A302DEF84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2_reduced_layers_0_2025-03-02_06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_reduced_layers_4_2025-03-02_05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reduced_layers_0_2025-03-01_16-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reduced_layers_0_2025-03-01_19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reduced_layers_1_2025-03-01_20-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reduced_layers_2_2025-03-01_21-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reduced_layers_3_2025-03-01_22-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reduced_layers_4_2025-03-01_23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90BAE-4525-3C94-3BE6-22E4E968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18" y="2065784"/>
            <a:ext cx="8286563" cy="272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2_reduced_layers_1_2025-03-02_07-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2_reduced_layers_2_2025-03-02_08-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2_reduced_layers_3_2025-03-02_09-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2_reduced_layers_4_2025-03-02_10-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_reduced_layers_0_2025-03-02_00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_reduced_layers_1_2025-03-02_01-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_reduced_layers_2_2025-03-02_03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uncated_b0_leaky_reduced_layers_3_2025-03-02_04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</Words>
  <Application>Microsoft Macintosh PowerPoint</Application>
  <PresentationFormat>On-screen Show (4:3)</PresentationFormat>
  <Paragraphs>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Noah Benjamin Anderson</cp:lastModifiedBy>
  <cp:revision>2</cp:revision>
  <dcterms:created xsi:type="dcterms:W3CDTF">2013-01-27T09:14:16Z</dcterms:created>
  <dcterms:modified xsi:type="dcterms:W3CDTF">2025-03-03T13:32:36Z</dcterms:modified>
  <cp:category/>
</cp:coreProperties>
</file>