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leaky_reduced_layers_0_2025-03-02_22-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3_2025-03-02_19-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4_2025-03-02_21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5_2025-03-03_16-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leaky_reduced_layers_1_2025-03-03_00-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leaky_reduced_layers_2_2025-03-03_02-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leaky_reduced_layers_3_2025-03-03_04-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leaky_reduced_layers_4_2025-03-03_06-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leaky_reduced_layers_5_2025-03-03_17-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0_2025-03-02_13-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1_2025-03-02_15-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uncated_b0_reduced_layers_2_2025-03-02_17-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