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truncated_b0_leaky_reduced_layers_4_2025-03-02_05-10</a:t>
            </a:r>
          </a:p>
        </p:txBody>
      </p:sp>
      <p:pic>
        <p:nvPicPr>
          <p:cNvPr id="3" name="Picture 2" descr="truncated_b0_leaky_reduced_layers_4_2025-03-02_05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truncated_b0_leaky2_reduced_layers_2_2025-03-02_08-31</a:t>
            </a:r>
          </a:p>
        </p:txBody>
      </p:sp>
      <p:pic>
        <p:nvPicPr>
          <p:cNvPr id="3" name="Picture 2" descr="truncated_b0_leaky2_reduced_layers_2_2025-03-02_08-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truncated_b0_leaky2_reduced_layers_3_2025-03-02_09-34</a:t>
            </a:r>
          </a:p>
        </p:txBody>
      </p:sp>
      <p:pic>
        <p:nvPicPr>
          <p:cNvPr id="3" name="Picture 2" descr="truncated_b0_leaky2_reduced_layers_3_2025-03-02_09-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truncated_b0_leaky_reduced_layers_0_2025-03-02_00-41</a:t>
            </a:r>
          </a:p>
        </p:txBody>
      </p:sp>
      <p:pic>
        <p:nvPicPr>
          <p:cNvPr id="3" name="Picture 2" descr="truncated_b0_leaky_reduced_layers_0_2025-03-02_00-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truncated_b0_leaky_reduced_layers_2_2025-03-02_03-06</a:t>
            </a:r>
          </a:p>
        </p:txBody>
      </p:sp>
      <p:pic>
        <p:nvPicPr>
          <p:cNvPr id="3" name="Picture 2" descr="truncated_b0_leaky_reduced_layers_2_2025-03-02_03-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truncated_b0_reduced_layers_0_2025-03-01_19-17</a:t>
            </a:r>
          </a:p>
        </p:txBody>
      </p:sp>
      <p:pic>
        <p:nvPicPr>
          <p:cNvPr id="3" name="Picture 2" descr="truncated_b0_reduced_layers_0_2025-03-01_19-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truncated_b0_reduced_layers_2_2025-03-01_21-42</a:t>
            </a:r>
          </a:p>
        </p:txBody>
      </p:sp>
      <p:pic>
        <p:nvPicPr>
          <p:cNvPr id="3" name="Picture 2" descr="truncated_b0_reduced_layers_2_2025-03-01_21-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truncated_b0_leaky_reduced_layers_3_2025-03-02_04-10</a:t>
            </a:r>
          </a:p>
        </p:txBody>
      </p:sp>
      <p:pic>
        <p:nvPicPr>
          <p:cNvPr id="3" name="Picture 2" descr="truncated_b0_leaky_reduced_layers_3_2025-03-02_04-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truncated_b0_leaky_reduced_layers_1_2025-03-02_01-56</a:t>
            </a:r>
          </a:p>
        </p:txBody>
      </p:sp>
      <p:pic>
        <p:nvPicPr>
          <p:cNvPr id="3" name="Picture 2" descr="truncated_b0_leaky_reduced_layers_1_2025-03-02_01-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truncated_b0_leaky2_reduced_layers_0_2025-03-02_06-05</a:t>
            </a:r>
          </a:p>
        </p:txBody>
      </p:sp>
      <p:pic>
        <p:nvPicPr>
          <p:cNvPr id="3" name="Picture 2" descr="truncated_b0_leaky2_reduced_layers_0_2025-03-02_06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truncated_b0_reduced_layers_4_2025-03-01_23-46</a:t>
            </a:r>
          </a:p>
        </p:txBody>
      </p:sp>
      <p:pic>
        <p:nvPicPr>
          <p:cNvPr id="3" name="Picture 2" descr="truncated_b0_reduced_layers_4_2025-03-01_23-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truncated_b0_leaky2_reduced_layers_1_2025-03-02_07-21</a:t>
            </a:r>
          </a:p>
        </p:txBody>
      </p:sp>
      <p:pic>
        <p:nvPicPr>
          <p:cNvPr id="3" name="Picture 2" descr="truncated_b0_leaky2_reduced_layers_1_2025-03-02_07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truncated_b0_reduced_layers_0_2025-03-01_16-37</a:t>
            </a:r>
          </a:p>
        </p:txBody>
      </p:sp>
      <p:pic>
        <p:nvPicPr>
          <p:cNvPr id="3" name="Picture 2" descr="truncated_b0_reduced_layers_0_2025-03-01_16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truncated_b0_reduced_layers_1_2025-03-01_20-32</a:t>
            </a:r>
          </a:p>
        </p:txBody>
      </p:sp>
      <p:pic>
        <p:nvPicPr>
          <p:cNvPr id="3" name="Picture 2" descr="truncated_b0_reduced_layers_1_2025-03-01_20-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truncated_b0_leaky2_reduced_layers_4_2025-03-02_10-37</a:t>
            </a:r>
          </a:p>
        </p:txBody>
      </p:sp>
      <p:pic>
        <p:nvPicPr>
          <p:cNvPr id="3" name="Picture 2" descr="truncated_b0_leaky2_reduced_layers_4_2025-03-02_10-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truncated_b0_reduced_layers_3_2025-03-01_22-45</a:t>
            </a:r>
          </a:p>
        </p:txBody>
      </p:sp>
      <p:pic>
        <p:nvPicPr>
          <p:cNvPr id="3" name="Picture 2" descr="truncated_b0_reduced_layers_3_2025-03-01_22-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