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2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64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705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705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705600" cy="5029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266C47-10B3-DF65-2F40-23FD65173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911" y="1506566"/>
            <a:ext cx="1247689" cy="6941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training&#10;&#10;AI-generated content may be incorrect.">
            <a:extLst>
              <a:ext uri="{FF2B5EF4-FFF2-40B4-BE49-F238E27FC236}">
                <a16:creationId xmlns:a16="http://schemas.microsoft.com/office/drawing/2014/main" id="{B0A4A491-F2C0-7362-4ABC-D0ACAB1778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629"/>
          <a:stretch/>
        </p:blipFill>
        <p:spPr>
          <a:xfrm>
            <a:off x="2381250" y="2168083"/>
            <a:ext cx="4381500" cy="29039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8EE1CF-3057-346E-9891-AE9324C0C29C}"/>
              </a:ext>
            </a:extLst>
          </p:cNvPr>
          <p:cNvSpPr txBox="1"/>
          <p:nvPr/>
        </p:nvSpPr>
        <p:spPr>
          <a:xfrm>
            <a:off x="3256827" y="1891084"/>
            <a:ext cx="305137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EfficientNet B0 (-3) Training Loss Plot</a:t>
            </a:r>
          </a:p>
        </p:txBody>
      </p:sp>
    </p:spTree>
    <p:extLst>
      <p:ext uri="{BB962C8B-B14F-4D97-AF65-F5344CB8AC3E}">
        <p14:creationId xmlns:p14="http://schemas.microsoft.com/office/powerpoint/2010/main" val="17829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F8511-2698-E71E-D3D5-09BAA0F47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training&#10;&#10;AI-generated content may be incorrect.">
            <a:extLst>
              <a:ext uri="{FF2B5EF4-FFF2-40B4-BE49-F238E27FC236}">
                <a16:creationId xmlns:a16="http://schemas.microsoft.com/office/drawing/2014/main" id="{92AD7490-81A1-E9CB-31C8-37DC1E3BC9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629"/>
          <a:stretch/>
        </p:blipFill>
        <p:spPr>
          <a:xfrm>
            <a:off x="2381250" y="2168083"/>
            <a:ext cx="4381500" cy="29039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A6C32D-C7A6-70D2-0BA4-E2BB36A62193}"/>
              </a:ext>
            </a:extLst>
          </p:cNvPr>
          <p:cNvSpPr txBox="1"/>
          <p:nvPr/>
        </p:nvSpPr>
        <p:spPr>
          <a:xfrm>
            <a:off x="3125249" y="1868001"/>
            <a:ext cx="36375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EfficientNet B0 (-3) Training Accuracy Plot</a:t>
            </a:r>
          </a:p>
        </p:txBody>
      </p:sp>
    </p:spTree>
    <p:extLst>
      <p:ext uri="{BB962C8B-B14F-4D97-AF65-F5344CB8AC3E}">
        <p14:creationId xmlns:p14="http://schemas.microsoft.com/office/powerpoint/2010/main" val="194124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BF3C7-6624-AA88-39C5-96EA2728B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244F46B2-7089-071D-A4CC-CF0225543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8" y="2014538"/>
            <a:ext cx="3552825" cy="2828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86B7E4-3560-7B2E-CA72-124A174049FD}"/>
              </a:ext>
            </a:extLst>
          </p:cNvPr>
          <p:cNvSpPr txBox="1"/>
          <p:nvPr/>
        </p:nvSpPr>
        <p:spPr>
          <a:xfrm>
            <a:off x="2881373" y="1737539"/>
            <a:ext cx="33812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EfficientNet B0 (-3) Internal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5941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61375-F57A-F958-F8FE-858DAF30A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0804E6CD-323E-5E32-CE5F-B201B82AA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2014538"/>
            <a:ext cx="3619500" cy="2828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36268D-E5E6-C472-6F08-93C33119F345}"/>
              </a:ext>
            </a:extLst>
          </p:cNvPr>
          <p:cNvSpPr txBox="1"/>
          <p:nvPr/>
        </p:nvSpPr>
        <p:spPr>
          <a:xfrm>
            <a:off x="2881373" y="1737539"/>
            <a:ext cx="33812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EfficientNet B0 (-3) External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55723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2DAE05-0F8D-2266-87F1-875B51188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40305"/>
            <a:ext cx="7772400" cy="197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9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32</Words>
  <Application>Microsoft Macintosh PowerPoint</Application>
  <PresentationFormat>On-screen Show (4:3)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Noah Benjamin Anderson</cp:lastModifiedBy>
  <cp:revision>4</cp:revision>
  <dcterms:created xsi:type="dcterms:W3CDTF">2013-01-27T09:14:16Z</dcterms:created>
  <dcterms:modified xsi:type="dcterms:W3CDTF">2025-03-08T16:58:22Z</dcterms:modified>
  <cp:category/>
</cp:coreProperties>
</file>