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7F5E-ABF8-465E-8CBD-85DABA3C1C25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C1A4-9CBB-4A35-8910-5A253749F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CC1A4-9CBB-4A35-8910-5A253749F3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2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993CF3F-4617-42FC-B020-CE6A1CE7A80B}" type="datetimeFigureOut">
              <a:rPr lang="fr-FR" smtClean="0"/>
              <a:t>13/03/2016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0AA2091-ABD6-4BE8-9EF0-E2D0BE39A316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548680"/>
            <a:ext cx="7772400" cy="1975104"/>
          </a:xfrm>
        </p:spPr>
        <p:txBody>
          <a:bodyPr/>
          <a:lstStyle/>
          <a:p>
            <a:r>
              <a:rPr lang="fr-FR" dirty="0" smtClean="0"/>
              <a:t>Babylone</a:t>
            </a:r>
            <a:br>
              <a:rPr lang="fr-FR" dirty="0" smtClean="0"/>
            </a:br>
            <a:r>
              <a:rPr lang="fr-FR" dirty="0" err="1" smtClean="0"/>
              <a:t>systemes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2852936"/>
            <a:ext cx="7916416" cy="2207096"/>
          </a:xfrm>
        </p:spPr>
        <p:txBody>
          <a:bodyPr>
            <a:normAutofit fontScale="92500" lnSpcReduction="10000"/>
          </a:bodyPr>
          <a:lstStyle/>
          <a:p>
            <a:pPr algn="l"/>
            <a:endParaRPr lang="fr-FR" sz="1600" dirty="0" smtClean="0"/>
          </a:p>
          <a:p>
            <a:pPr algn="l"/>
            <a:r>
              <a:rPr lang="fr-FR" sz="1600" dirty="0"/>
              <a:t> </a:t>
            </a:r>
            <a:r>
              <a:rPr lang="fr-FR" sz="1600" dirty="0" smtClean="0"/>
              <a:t>      </a:t>
            </a:r>
            <a:r>
              <a:rPr lang="fr-FR" dirty="0" smtClean="0"/>
              <a:t>Marc Biofa </a:t>
            </a:r>
            <a:r>
              <a:rPr lang="fr-FR" sz="1400" dirty="0" smtClean="0"/>
              <a:t>	               </a:t>
            </a:r>
            <a:r>
              <a:rPr lang="fr-FR" sz="2100" dirty="0" smtClean="0"/>
              <a:t>DIONBAYE </a:t>
            </a:r>
            <a:r>
              <a:rPr lang="fr-FR" sz="2100" dirty="0" err="1" smtClean="0"/>
              <a:t>Djinodji</a:t>
            </a:r>
            <a:r>
              <a:rPr lang="fr-FR" sz="2100" dirty="0" smtClean="0"/>
              <a:t>		Yannick SAID</a:t>
            </a:r>
          </a:p>
          <a:p>
            <a:pPr algn="l"/>
            <a:endParaRPr lang="fr-FR" sz="1600" dirty="0" smtClean="0"/>
          </a:p>
          <a:p>
            <a:r>
              <a:rPr lang="fr-FR" sz="1800" dirty="0" smtClean="0"/>
              <a:t>Directeur commercial	Chef de </a:t>
            </a:r>
            <a:r>
              <a:rPr lang="fr-FR" sz="1800" dirty="0"/>
              <a:t>projet		 </a:t>
            </a:r>
            <a:r>
              <a:rPr lang="fr-FR" sz="1800" dirty="0" smtClean="0"/>
              <a:t>          MOE </a:t>
            </a:r>
            <a:endParaRPr lang="fr-FR" sz="1800" dirty="0"/>
          </a:p>
          <a:p>
            <a:pPr algn="l"/>
            <a:endParaRPr lang="fr-FR" sz="1800" dirty="0"/>
          </a:p>
          <a:p>
            <a:r>
              <a:rPr lang="fr-FR" sz="1400" dirty="0" smtClean="0"/>
              <a:t>      </a:t>
            </a:r>
            <a:r>
              <a:rPr lang="fr-FR" sz="1600" b="1" dirty="0" smtClean="0"/>
              <a:t>Tél</a:t>
            </a:r>
            <a:r>
              <a:rPr lang="fr-FR" sz="1600" dirty="0" smtClean="0"/>
              <a:t>: 0623458578  </a:t>
            </a:r>
            <a:r>
              <a:rPr lang="fr-FR" sz="1600" dirty="0"/>
              <a:t>	</a:t>
            </a:r>
            <a:r>
              <a:rPr lang="fr-FR" sz="1600" dirty="0" smtClean="0"/>
              <a:t>	  </a:t>
            </a:r>
            <a:r>
              <a:rPr lang="fr-FR" sz="1600" b="1" dirty="0" smtClean="0"/>
              <a:t>Tél</a:t>
            </a:r>
            <a:r>
              <a:rPr lang="fr-FR" sz="1600" dirty="0" smtClean="0"/>
              <a:t>: 0623454715		</a:t>
            </a:r>
            <a:r>
              <a:rPr lang="fr-FR" sz="1600" b="1" dirty="0" smtClean="0"/>
              <a:t>Tél</a:t>
            </a:r>
            <a:r>
              <a:rPr lang="fr-FR" sz="1600" dirty="0"/>
              <a:t>: 0623454715</a:t>
            </a:r>
          </a:p>
          <a:p>
            <a:pPr algn="l"/>
            <a:endParaRPr lang="fr-FR" sz="1600" dirty="0" smtClean="0"/>
          </a:p>
          <a:p>
            <a:pPr algn="l"/>
            <a:r>
              <a:rPr lang="fr-FR" sz="1400" dirty="0" smtClean="0"/>
              <a:t>	</a:t>
            </a:r>
            <a:endParaRPr lang="fr-FR" sz="1400" dirty="0"/>
          </a:p>
          <a:p>
            <a:pPr algn="ctr"/>
            <a:r>
              <a:rPr lang="fr-FR" sz="1400" dirty="0" smtClean="0"/>
              <a:t>                                                    www.Balylone_systemes.fr 	</a:t>
            </a:r>
            <a:r>
              <a:rPr lang="fr-FR" sz="1200" dirty="0" smtClean="0"/>
              <a:t>	</a:t>
            </a:r>
            <a:r>
              <a:rPr lang="fr-FR" sz="1400" dirty="0" smtClean="0"/>
              <a:t>	                  </a:t>
            </a:r>
          </a:p>
          <a:p>
            <a:pPr algn="ctr"/>
            <a:r>
              <a:rPr lang="fr-FR" sz="1400" dirty="0" smtClean="0"/>
              <a:t> Balylone_systemes@blone.fr</a:t>
            </a:r>
          </a:p>
          <a:p>
            <a:pPr algn="l"/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7524328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Estiam 2015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Rappel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3068960"/>
            <a:ext cx="7772400" cy="2005480"/>
          </a:xfrm>
        </p:spPr>
        <p:txBody>
          <a:bodyPr/>
          <a:lstStyle/>
          <a:p>
            <a:pPr marL="68580" indent="0" algn="ctr">
              <a:buNone/>
            </a:pPr>
            <a:r>
              <a:rPr lang="fr-FR" dirty="0" smtClean="0"/>
              <a:t>Application participative grand public permettant l’organisation et la participation à des séances de visionnage de film chez l’habitant.</a:t>
            </a:r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compte rendu </a:t>
            </a:r>
            <a:r>
              <a:rPr lang="fr-FR" sz="2800" dirty="0" smtClean="0"/>
              <a:t>18/01/2016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2850" y="2276872"/>
            <a:ext cx="7772400" cy="337363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FR" b="1" dirty="0" smtClean="0"/>
              <a:t>Présentation du </a:t>
            </a:r>
            <a:r>
              <a:rPr lang="fr-FR" b="1" dirty="0" err="1" smtClean="0"/>
              <a:t>mock</a:t>
            </a:r>
            <a:r>
              <a:rPr lang="fr-FR" b="1" dirty="0" smtClean="0"/>
              <a:t> up  Android</a:t>
            </a:r>
          </a:p>
          <a:p>
            <a:pPr marL="68580" indent="0">
              <a:buNone/>
            </a:pPr>
            <a:r>
              <a:rPr lang="fr-FR" sz="2800" b="1" dirty="0" smtClean="0"/>
              <a:t>Activity</a:t>
            </a:r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Simulation Activity par Activity du parcours utilisateur.</a:t>
            </a:r>
          </a:p>
          <a:p>
            <a:pPr marL="68580" indent="0">
              <a:buNone/>
            </a:pPr>
            <a:r>
              <a:rPr lang="fr-FR" sz="2800" dirty="0" smtClean="0"/>
              <a:t>Demande du client </a:t>
            </a:r>
            <a:endParaRPr lang="fr-FR" dirty="0"/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Mise en place  d’un module de recherche par code postal</a:t>
            </a:r>
            <a:endParaRPr lang="fr-FR" dirty="0"/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768096" lvl="2" indent="0">
              <a:buClr>
                <a:schemeClr val="tx1">
                  <a:lumMod val="95000"/>
                </a:schemeClr>
              </a:buClr>
              <a:buNone/>
            </a:pPr>
            <a:endParaRPr lang="fr-FR" dirty="0"/>
          </a:p>
          <a:p>
            <a:pPr marL="768096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2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compte rendu </a:t>
            </a:r>
            <a:r>
              <a:rPr lang="fr-FR" sz="2800" dirty="0" smtClean="0"/>
              <a:t>18/01/2016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fr-FR" b="1" dirty="0" smtClean="0"/>
              <a:t>Validation modèle  BDD</a:t>
            </a:r>
          </a:p>
          <a:p>
            <a:r>
              <a:rPr lang="fr-FR" dirty="0" smtClean="0"/>
              <a:t>Problèmes soulevés</a:t>
            </a:r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Comment gérer les données « personnelles »(digicodes, numéros de tel …) envoyées.</a:t>
            </a:r>
          </a:p>
          <a:p>
            <a:pPr marL="768096" lvl="2" indent="0">
              <a:buClr>
                <a:schemeClr val="tx1">
                  <a:lumMod val="95000"/>
                </a:schemeClr>
              </a:buClr>
              <a:buNone/>
            </a:pPr>
            <a:endParaRPr lang="fr-FR" dirty="0" smtClean="0"/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Absence </a:t>
            </a:r>
            <a:r>
              <a:rPr lang="fr-FR" dirty="0"/>
              <a:t>de table réseau </a:t>
            </a:r>
            <a:r>
              <a:rPr lang="fr-FR" dirty="0" smtClean="0"/>
              <a:t>social.</a:t>
            </a:r>
          </a:p>
          <a:p>
            <a:pPr marL="768096" lvl="2" indent="0">
              <a:buClr>
                <a:schemeClr val="tx1">
                  <a:lumMod val="95000"/>
                </a:schemeClr>
              </a:buClr>
              <a:buNone/>
            </a:pPr>
            <a:endParaRPr lang="fr-FR" dirty="0" smtClean="0"/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Système de notation (organisateur-participant-séances-films).</a:t>
            </a:r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Maj tables adresse &amp; note.</a:t>
            </a:r>
          </a:p>
          <a:p>
            <a:pPr marL="768096" lvl="2" indent="0">
              <a:buClr>
                <a:schemeClr val="tx1">
                  <a:lumMod val="95000"/>
                </a:schemeClr>
              </a:buClr>
              <a:buNone/>
            </a:pPr>
            <a:endParaRPr lang="fr-FR" dirty="0" smtClean="0"/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fr-FR" dirty="0" smtClean="0"/>
              <a:t>Suppression table projection.</a:t>
            </a:r>
          </a:p>
          <a:p>
            <a:pPr lvl="2"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 marL="768096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7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Web </a:t>
            </a:r>
            <a:r>
              <a:rPr lang="fr-FR" dirty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Construction  web  services  en architecture REST</a:t>
            </a:r>
          </a:p>
          <a:p>
            <a:r>
              <a:rPr lang="fr-FR" sz="2800" dirty="0" smtClean="0"/>
              <a:t>Besoins</a:t>
            </a:r>
            <a:r>
              <a:rPr lang="fr-FR" dirty="0" smtClean="0"/>
              <a:t>: </a:t>
            </a:r>
          </a:p>
          <a:p>
            <a:pPr lvl="2">
              <a:buClr>
                <a:schemeClr val="tx1"/>
              </a:buClr>
            </a:pPr>
            <a:r>
              <a:rPr lang="fr-FR" dirty="0" smtClean="0"/>
              <a:t>Identifiants les ressources</a:t>
            </a:r>
          </a:p>
          <a:p>
            <a:pPr lvl="2">
              <a:buClr>
                <a:schemeClr val="tx1"/>
              </a:buClr>
            </a:pPr>
            <a:r>
              <a:rPr lang="fr-FR" dirty="0" smtClean="0"/>
              <a:t>Mettre en place des opérations simple (CRUD).</a:t>
            </a:r>
          </a:p>
          <a:p>
            <a:pPr lvl="2">
              <a:buClr>
                <a:schemeClr val="tx1"/>
              </a:buClr>
            </a:pPr>
            <a:r>
              <a:rPr lang="fr-FR" dirty="0" smtClean="0"/>
              <a:t>Manipuler les réponses au format souhaité(</a:t>
            </a:r>
            <a:r>
              <a:rPr lang="fr-FR" sz="2000" dirty="0" err="1" smtClean="0"/>
              <a:t>json</a:t>
            </a:r>
            <a:r>
              <a:rPr lang="fr-FR" sz="2000" dirty="0" smtClean="0"/>
              <a:t>…</a:t>
            </a:r>
            <a:r>
              <a:rPr lang="fr-FR" dirty="0" smtClean="0"/>
              <a:t>).</a:t>
            </a:r>
          </a:p>
          <a:p>
            <a:pPr lvl="2">
              <a:buClr>
                <a:schemeClr val="tx1"/>
              </a:buClr>
            </a:pPr>
            <a:r>
              <a:rPr lang="fr-FR" dirty="0" smtClean="0"/>
              <a:t>Mise en relation des ressources.</a:t>
            </a:r>
          </a:p>
          <a:p>
            <a:pPr lvl="2">
              <a:buClr>
                <a:schemeClr val="tx1"/>
              </a:buClr>
            </a:pPr>
            <a:r>
              <a:rPr lang="fr-FR" dirty="0" err="1" smtClean="0"/>
              <a:t>Token</a:t>
            </a:r>
            <a:r>
              <a:rPr lang="fr-FR" dirty="0" smtClean="0"/>
              <a:t> pour l’authentification.</a:t>
            </a:r>
          </a:p>
          <a:p>
            <a:pPr marL="512064" lvl="1" indent="0">
              <a:buNone/>
            </a:pPr>
            <a:r>
              <a:rPr lang="fr-FR" dirty="0" smtClean="0"/>
              <a:t>+ pas besoin de surcouches, REST fonctionne avec  le protocole HTTP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3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Web 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fr-FR" dirty="0" smtClean="0"/>
              <a:t>Listes Web Services</a:t>
            </a:r>
          </a:p>
          <a:p>
            <a:pPr marL="68580" indent="0" algn="ctr">
              <a:buNone/>
            </a:pPr>
            <a:endParaRPr lang="fr-FR" dirty="0"/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r>
              <a:rPr lang="fr-FR" dirty="0" smtClean="0"/>
              <a:t> </a:t>
            </a:r>
          </a:p>
          <a:p>
            <a:pPr marL="68580" indent="0" algn="ctr">
              <a:buNone/>
            </a:pPr>
            <a:r>
              <a:rPr lang="fr-FR" dirty="0" smtClean="0"/>
              <a:t>Voir document Excel</a:t>
            </a:r>
          </a:p>
        </p:txBody>
      </p:sp>
    </p:spTree>
    <p:extLst>
      <p:ext uri="{BB962C8B-B14F-4D97-AF65-F5344CB8AC3E}">
        <p14:creationId xmlns:p14="http://schemas.microsoft.com/office/powerpoint/2010/main" val="23999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Android (partie-client)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endParaRPr lang="fr-FR" dirty="0"/>
          </a:p>
          <a:p>
            <a:pPr marL="68580" indent="0" algn="ctr">
              <a:buNone/>
            </a:pPr>
            <a:endParaRPr lang="fr-FR" dirty="0" smtClean="0"/>
          </a:p>
          <a:p>
            <a:pPr marL="68580" indent="0" algn="ctr">
              <a:buNone/>
            </a:pPr>
            <a:r>
              <a:rPr lang="fr-FR" dirty="0" smtClean="0"/>
              <a:t>Présentation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65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2085</TotalTime>
  <Words>141</Words>
  <Application>Microsoft Office PowerPoint</Application>
  <PresentationFormat>Affichage à l'écran (4:3)</PresentationFormat>
  <Paragraphs>53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Consolas</vt:lpstr>
      <vt:lpstr>Corbel</vt:lpstr>
      <vt:lpstr>Wingdings</vt:lpstr>
      <vt:lpstr>Wingdings 2</vt:lpstr>
      <vt:lpstr>Wingdings 3</vt:lpstr>
      <vt:lpstr>Métro</vt:lpstr>
      <vt:lpstr>Babylone systemes</vt:lpstr>
      <vt:lpstr>Rappel Projet </vt:lpstr>
      <vt:lpstr>Rappel compte rendu 18/01/2016</vt:lpstr>
      <vt:lpstr>Rappel compte rendu 18/01/2016</vt:lpstr>
      <vt:lpstr>Architecture Web services</vt:lpstr>
      <vt:lpstr>Architecture Web services</vt:lpstr>
      <vt:lpstr>Android (partie-client)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Kenobi  solutions</dc:title>
  <dc:creator>kemar</dc:creator>
  <cp:lastModifiedBy>lorange01 biofa beguite</cp:lastModifiedBy>
  <cp:revision>55</cp:revision>
  <dcterms:created xsi:type="dcterms:W3CDTF">2015-12-13T19:49:35Z</dcterms:created>
  <dcterms:modified xsi:type="dcterms:W3CDTF">2016-03-14T06:05:23Z</dcterms:modified>
</cp:coreProperties>
</file>