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8"/>
    <a:srgbClr val="20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7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2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8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7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5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E8183-A3BB-496E-A844-7A5C35D5E94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075B-BEAC-469E-A735-0EE6E408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54AB6-FEDB-46AC-975A-776EFBDD7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"/>
          <a:stretch/>
        </p:blipFill>
        <p:spPr>
          <a:xfrm>
            <a:off x="0" y="1697131"/>
            <a:ext cx="10972800" cy="4970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DF91D-3C86-42ED-9853-FA8DCA4DE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941" y="523722"/>
            <a:ext cx="2020918" cy="6669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ACEE7-9E8B-4836-8278-FB74D9321E5E}"/>
              </a:ext>
            </a:extLst>
          </p:cNvPr>
          <p:cNvSpPr/>
          <p:nvPr/>
        </p:nvSpPr>
        <p:spPr>
          <a:xfrm>
            <a:off x="0" y="1485899"/>
            <a:ext cx="4850606" cy="538639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D3C3D7-6071-4AD5-A13C-5F50E7197DB8}"/>
              </a:ext>
            </a:extLst>
          </p:cNvPr>
          <p:cNvSpPr/>
          <p:nvPr/>
        </p:nvSpPr>
        <p:spPr>
          <a:xfrm>
            <a:off x="6242050" y="1485899"/>
            <a:ext cx="4730750" cy="538639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32A8C-5A4C-4383-A482-80ED07C175AD}"/>
              </a:ext>
            </a:extLst>
          </p:cNvPr>
          <p:cNvSpPr/>
          <p:nvPr/>
        </p:nvSpPr>
        <p:spPr>
          <a:xfrm>
            <a:off x="8255795" y="5126831"/>
            <a:ext cx="2717006" cy="1877219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7177C-1016-4DA0-A65A-3E7D54EE5BDF}"/>
              </a:ext>
            </a:extLst>
          </p:cNvPr>
          <p:cNvSpPr/>
          <p:nvPr/>
        </p:nvSpPr>
        <p:spPr>
          <a:xfrm>
            <a:off x="16666" y="5126830"/>
            <a:ext cx="2717006" cy="1877219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8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Baculi</dc:creator>
  <cp:lastModifiedBy>Noah Baculi</cp:lastModifiedBy>
  <cp:revision>5</cp:revision>
  <dcterms:created xsi:type="dcterms:W3CDTF">2021-10-22T23:09:14Z</dcterms:created>
  <dcterms:modified xsi:type="dcterms:W3CDTF">2021-11-04T01:34:17Z</dcterms:modified>
</cp:coreProperties>
</file>