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66" d="100"/>
          <a:sy n="66" d="100"/>
        </p:scale>
        <p:origin x="228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54AB6-FEDB-46AC-975A-776EFBDD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82"/>
            <a:ext cx="10972800" cy="5354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B98AB8-085A-48E2-980D-4ABAE7A10F78}"/>
              </a:ext>
            </a:extLst>
          </p:cNvPr>
          <p:cNvSpPr/>
          <p:nvPr/>
        </p:nvSpPr>
        <p:spPr>
          <a:xfrm>
            <a:off x="0" y="6586943"/>
            <a:ext cx="1201271" cy="367552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88364-BD5B-4D1B-BCA9-A203BDD0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4" y="379830"/>
            <a:ext cx="1783912" cy="12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Baculi</dc:creator>
  <cp:lastModifiedBy>Noah Baculi</cp:lastModifiedBy>
  <cp:revision>4</cp:revision>
  <dcterms:created xsi:type="dcterms:W3CDTF">2021-10-22T23:09:14Z</dcterms:created>
  <dcterms:modified xsi:type="dcterms:W3CDTF">2021-11-03T23:20:40Z</dcterms:modified>
</cp:coreProperties>
</file>