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" r:id="rId2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119" d="100"/>
          <a:sy n="119" d="100"/>
        </p:scale>
        <p:origin x="10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1228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[]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Data Modeling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[]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4779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34</cp:revision>
  <dcterms:created xsi:type="dcterms:W3CDTF">2021-08-08T18:09:22Z</dcterms:created>
  <dcterms:modified xsi:type="dcterms:W3CDTF">2021-10-15T16:57:01Z</dcterms:modified>
</cp:coreProperties>
</file>