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95" d="100"/>
          <a:sy n="95" d="100"/>
        </p:scale>
        <p:origin x="6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801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App Lifecycle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App Deployment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Key application lifestyle milestones: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Plan, Build, Test, and Deploy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use of a </a:t>
            </a: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sandbox org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is recommended for changes that affect data like automations.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Apex code must be deployed from a sandbox org.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simple lifecycle refers to changes made in a production org with no sandbox.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An advanced lifecycle refers to changes tested in multiple sandboxes that can be consolidated in an integration sandbox.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Governance refers to standards for coding, testing, and integration.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Different sandbox types are available depending on the org edition: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Developer: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Production org metadata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200 MB limit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Refresh every day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Developer Pro: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Production org metadata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1 GB limit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Refresh every day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Partial Copy: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Production org data filtered with a template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5 GB limit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Refresh every 5 days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Full Copy: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All production org data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Production org limits</a:t>
            </a:r>
          </a:p>
          <a:p>
            <a:pPr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Refresh every 29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583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Change Sets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App Deployment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Change sets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are used for deploying metadata from one org to a related org (sandbox ↔ production).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Not all metadata types are supported and cannot deploy components in a specified order.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Change sets cannot delete or rename metadata components.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Require an authorized deployment connection be configured in Deployment Settings.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Change sets should be created, uploaded, validated, tested, then deployed.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Change sets can be inbound or outbound for an org.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Uploaded change sets are received as inbound change sets and must be deployed.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Uploaded change sets are closed and must be cloned to edit.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Metadata contained in an inbound change sets are overwritten, not merged.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There is no partial deployment, all components are deployed or none.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Change sets are deleted if the source org is deleted or refreshed.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Apex code must pass unit tests and meet 75% code coverage.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Test options: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Default with all local tests for production and none for sandbox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Local tests with no managed package tests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All tests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Specified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9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680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Packages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App Deployment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Packages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allow for component distribution across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unrelated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orgs (Setup &gt; Package Manager).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Package components must be tested and production-ready.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Apex code must pass unit tests and meet 75% code coverage.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Dependent metadata is automatically included.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package version must be specified upon upload.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set a password, minimum requirements, and documentation.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be shared with an installation URL and can be deprecated to prevent new installations.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Packages are profile, only for Administrators, or for all users.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Unmanaged packages: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Include app templates or other open-source metadata.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Cannot update existing components.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supplement Change Sets for unrelated orgs.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be edited by the end user.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author cannot upgrade unmanaged packages remotely.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Managed packages: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Commercial apps published and installed from AppExchange.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Source code is not available to customers. Must be created from a Developer Edition org.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Contain a unique namespace to prevent name conflicts with prefixes on components.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Not all components can be packaged.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Package author can offer upgrades.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Package author cannot uninstall the package remotely.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073" y="20757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4378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Deployment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App Deployment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deployment plan refers to a series of steps to manage changes between Salesforce orgs.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Time must be allowed for long testing and verification before implementing in a production org.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 backup should be considered before deployment for possible rollback.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Example:</a:t>
            </a:r>
          </a:p>
          <a:p>
            <a:pPr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Announce the maintenance window in advance</a:t>
            </a:r>
          </a:p>
          <a:p>
            <a:pPr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Validate changes with change sets or packages</a:t>
            </a:r>
          </a:p>
          <a:p>
            <a:pPr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Lock out users using login hours</a:t>
            </a:r>
          </a:p>
          <a:p>
            <a:pPr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Deploy changes</a:t>
            </a:r>
          </a:p>
          <a:p>
            <a:pPr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Perform manual changes not supported by change sets or packages</a:t>
            </a:r>
          </a:p>
          <a:p>
            <a:pPr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Verify functionality in the new org</a:t>
            </a:r>
          </a:p>
          <a:p>
            <a:pPr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Unlock users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6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6246</TotalTime>
  <Words>627</Words>
  <Application>Microsoft Office PowerPoint</Application>
  <PresentationFormat>Custom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44</cp:revision>
  <dcterms:created xsi:type="dcterms:W3CDTF">2021-08-08T18:09:22Z</dcterms:created>
  <dcterms:modified xsi:type="dcterms:W3CDTF">2021-10-16T22:34:32Z</dcterms:modified>
</cp:coreProperties>
</file>