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6824" autoAdjust="0"/>
  </p:normalViewPr>
  <p:slideViewPr>
    <p:cSldViewPr snapToGrid="0">
      <p:cViewPr varScale="1">
        <p:scale>
          <a:sx n="119" d="100"/>
          <a:sy n="119" d="100"/>
        </p:scale>
        <p:origin x="102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6317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Sales Process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Sales and Marketing Applications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Sales Cloud objects include Leads, Accounts, Contacts, Opportunities, Products, and Quotes.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Leads track prospective opportunities and can be generated from Web-to-Lead automation.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Price books stores the association of products and their associated prices.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Opportunities track potential deals and contain detail like the related account, contact, and amounts.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sales process is comprised of opportunity stages and describe the associated steps (ex: Prospecting). A path can be added to the opportunity record page to display a visual progression of the sales process.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Each opportunity stage can be link to a default percentage probability of that opportunity closing.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Expected revenue for an opportunity is the product of the amount and the probability.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Collaborative forecasting allows prediction of sales figures from the opportunity pipeline.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Forecast categories can be mapped to opportunity stages and the associated probabilities.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Opportunity teams allow multidisciplinary teams to collaborate on opportunities.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Opportunity teams can divide revenue among team members with opportunity splits.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Quotes can be generated from opportunities and products to present proposals to customers.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Quotes can be synced to reflect changes on the opportunity and can be exported as PDFs.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Orders can track the progress of delivery of products to the customer.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073" y="13723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6802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Opportunity Tools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Sales and Marketing Applications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Sales dashboards can be created or installed from AppExchange to provide visibility of key metrics.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Leads can be scored using formulas of relevant fields to provide a standardized assessment of the lead.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Lead scores can be used to display different images conditionally.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Einstein lead scoring utilizes machine learning to score leads based on previous successful conversions.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Einstein opportunity scoring can score opportunities similarly based on previous successful conversions.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home page assistant is a standard home page lightning component that allows sales users to easily see updates on their opportunities and leads.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path can be added to record pages to display a visual progression of a picklist field for any object.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Paths can highlight key fields and provide guidance for each stage in the object lifecycle.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Paths can be customized for each record type.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Opportunities can be viewed using the list view or the Kanban view,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Kanban view displays opportunities grouped by stage with the total amounts summarized.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sales console is an app that can be configured and allows users to work on multiple related records.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Macros can automate repetitive tasks on most Salesforce objects.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sales dialer allows users to access telephone capabilities inside Salesforce.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520" y="228671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0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704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Marketing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Sales and Marketing Applications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When leads are created or captured, they must be assigned a user to own the records as they are qualified for conversion.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lead process is comprised of lead statuses and describe the associated steps (ex: Contacted).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Lead auto-response rules can automatically send an email to the submitter of a lead via web-to-form.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Lead queues are holding areas for leads before they are assigned owners.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Assignment rules can assign leads to queues or users based on defined criteria.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Leads can be converted into contact, account, and opportunity records with custom field mapping.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Duplicate leads can be screened and up to 3 can be merged into a single lead.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Campaigns track marketing actions including email, direct mail, advertisements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activities.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Campaign marketing efforts target leads to attempt to convert them into opportunities.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Leads, contacts, and accounts can be added as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campaign members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path can be added to the campaign record pages to display a visual progression of the lifecycle.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Campaign list emails can send an email to multiple campaign members and can be scheduled.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Related campaigns can be linked using a campaign hierarchy with up to 5 levels.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Campaign influence tracks campaign contributions to lead conversions to opportunities.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933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6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5192</TotalTime>
  <Words>671</Words>
  <Application>Microsoft Office PowerPoint</Application>
  <PresentationFormat>Custom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Baculi</cp:lastModifiedBy>
  <cp:revision>39</cp:revision>
  <dcterms:created xsi:type="dcterms:W3CDTF">2021-08-08T18:09:22Z</dcterms:created>
  <dcterms:modified xsi:type="dcterms:W3CDTF">2021-10-11T03:09:16Z</dcterms:modified>
</cp:coreProperties>
</file>